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Abril Fatface" panose="02000503000000020003" pitchFamily="2" charset="0"/>
      <p:regular r:id="rId48"/>
    </p:embeddedFont>
    <p:embeddedFont>
      <p:font typeface="Calibri" panose="020F0502020204030204" pitchFamily="34" charset="0"/>
      <p:regular r:id="rId49"/>
      <p:bold r:id="rId50"/>
      <p:italic r:id="rId51"/>
      <p:boldItalic r:id="rId52"/>
    </p:embeddedFont>
    <p:embeddedFont>
      <p:font typeface="DM Sans" pitchFamily="2"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Merriweather Sans" pitchFamily="2" charset="0"/>
      <p:regular r:id="rId61"/>
      <p:bold r:id="rId62"/>
      <p:italic r:id="rId63"/>
      <p:boldItalic r:id="rId64"/>
    </p:embeddedFont>
    <p:embeddedFont>
      <p:font typeface="Raleway" pitchFamily="2" charset="0"/>
      <p:regular r:id="rId65"/>
      <p:bold r:id="rId66"/>
      <p:italic r:id="rId67"/>
      <p:boldItalic r:id="rId68"/>
    </p:embeddedFont>
    <p:embeddedFont>
      <p:font typeface="Roboto" panose="020000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1932">
          <p15:clr>
            <a:srgbClr val="A4A3A4"/>
          </p15:clr>
        </p15:guide>
        <p15:guide id="2" pos="2160">
          <p15:clr>
            <a:srgbClr val="A4A3A4"/>
          </p15:clr>
        </p15:guide>
        <p15:guide id="3" orient="horz" pos="2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5CA8F1-D455-48E3-A6E1-41268CC54DB3}">
  <a:tblStyle styleId="{085CA8F1-D455-48E3-A6E1-41268CC54D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932"/>
        <p:guide pos="2160"/>
        <p:guide orient="horz" pos="27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8364" y="458788"/>
            <a:ext cx="4634345" cy="260681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1: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notes"/>
          <p:cNvSpPr>
            <a:spLocks noGrp="1" noRot="1" noChangeAspect="1"/>
          </p:cNvSpPr>
          <p:nvPr>
            <p:ph type="sldImg" idx="2"/>
          </p:nvPr>
        </p:nvSpPr>
        <p:spPr>
          <a:xfrm>
            <a:off x="892505" y="438150"/>
            <a:ext cx="467399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4: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notes"/>
          <p:cNvSpPr>
            <a:spLocks noGrp="1" noRot="1" noChangeAspect="1"/>
          </p:cNvSpPr>
          <p:nvPr>
            <p:ph type="sldImg" idx="2"/>
          </p:nvPr>
        </p:nvSpPr>
        <p:spPr>
          <a:xfrm>
            <a:off x="1145632" y="498475"/>
            <a:ext cx="4566736" cy="256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5: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500babb994_0_0:notes"/>
          <p:cNvSpPr>
            <a:spLocks noGrp="1" noRot="1" noChangeAspect="1"/>
          </p:cNvSpPr>
          <p:nvPr>
            <p:ph type="sldImg" idx="2"/>
          </p:nvPr>
        </p:nvSpPr>
        <p:spPr>
          <a:xfrm>
            <a:off x="1145632" y="498475"/>
            <a:ext cx="4566600" cy="25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1500babb994_0_0: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1500babb99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500babb994_0_11:notes"/>
          <p:cNvSpPr>
            <a:spLocks noGrp="1" noRot="1" noChangeAspect="1"/>
          </p:cNvSpPr>
          <p:nvPr>
            <p:ph type="sldImg" idx="2"/>
          </p:nvPr>
        </p:nvSpPr>
        <p:spPr>
          <a:xfrm>
            <a:off x="1145632" y="498475"/>
            <a:ext cx="4566600" cy="25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1500babb994_0_11: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1500babb994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notes"/>
          <p:cNvSpPr>
            <a:spLocks noGrp="1" noRot="1" noChangeAspect="1"/>
          </p:cNvSpPr>
          <p:nvPr>
            <p:ph type="sldImg" idx="2"/>
          </p:nvPr>
        </p:nvSpPr>
        <p:spPr>
          <a:xfrm>
            <a:off x="1108364" y="458788"/>
            <a:ext cx="4634345" cy="260681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6: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notes"/>
          <p:cNvSpPr>
            <a:spLocks noGrp="1" noRot="1" noChangeAspect="1"/>
          </p:cNvSpPr>
          <p:nvPr>
            <p:ph type="sldImg" idx="2"/>
          </p:nvPr>
        </p:nvSpPr>
        <p:spPr>
          <a:xfrm>
            <a:off x="1092005" y="438150"/>
            <a:ext cx="4673989"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7: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4235bbeda2_0_0:notes"/>
          <p:cNvSpPr>
            <a:spLocks noGrp="1" noRot="1" noChangeAspect="1"/>
          </p:cNvSpPr>
          <p:nvPr>
            <p:ph type="sldImg" idx="2"/>
          </p:nvPr>
        </p:nvSpPr>
        <p:spPr>
          <a:xfrm>
            <a:off x="1092005" y="438150"/>
            <a:ext cx="46740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g14235bbeda2_0_0: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g14235bbeda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42f0fdd497_0_0: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142f0fdd497_0_0: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42f0fdd49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0:notes"/>
          <p:cNvSpPr>
            <a:spLocks noGrp="1" noRot="1" noChangeAspect="1"/>
          </p:cNvSpPr>
          <p:nvPr>
            <p:ph type="sldImg" idx="2"/>
          </p:nvPr>
        </p:nvSpPr>
        <p:spPr>
          <a:xfrm>
            <a:off x="1092005" y="438150"/>
            <a:ext cx="467399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10: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1:notes"/>
          <p:cNvSpPr>
            <a:spLocks noGrp="1" noRot="1" noChangeAspect="1"/>
          </p:cNvSpPr>
          <p:nvPr>
            <p:ph type="sldImg" idx="2"/>
          </p:nvPr>
        </p:nvSpPr>
        <p:spPr>
          <a:xfrm>
            <a:off x="1092005" y="438150"/>
            <a:ext cx="467399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1: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notes"/>
          <p:cNvSpPr>
            <a:spLocks noGrp="1" noRot="1" noChangeAspect="1"/>
          </p:cNvSpPr>
          <p:nvPr>
            <p:ph type="sldImg" idx="2"/>
          </p:nvPr>
        </p:nvSpPr>
        <p:spPr>
          <a:xfrm>
            <a:off x="1092587" y="438150"/>
            <a:ext cx="4672826"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notes"/>
          <p:cNvSpPr txBox="1">
            <a:spLocks noGrp="1"/>
          </p:cNvSpPr>
          <p:nvPr>
            <p:ph type="body" idx="1"/>
          </p:nvPr>
        </p:nvSpPr>
        <p:spPr>
          <a:xfrm>
            <a:off x="342901" y="3186544"/>
            <a:ext cx="6334990" cy="55972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2:notes"/>
          <p:cNvSpPr txBox="1">
            <a:spLocks noGrp="1"/>
          </p:cNvSpPr>
          <p:nvPr>
            <p:ph type="sldNum" idx="12"/>
          </p:nvPr>
        </p:nvSpPr>
        <p:spPr>
          <a:xfrm>
            <a:off x="4143375" y="9120188"/>
            <a:ext cx="3170238" cy="481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23:notes"/>
          <p:cNvSpPr>
            <a:spLocks noGrp="1" noRot="1" noChangeAspect="1"/>
          </p:cNvSpPr>
          <p:nvPr>
            <p:ph type="sldImg" idx="2"/>
          </p:nvPr>
        </p:nvSpPr>
        <p:spPr>
          <a:xfrm>
            <a:off x="1108364" y="458788"/>
            <a:ext cx="4634345" cy="260681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23:notes"/>
          <p:cNvSpPr txBox="1">
            <a:spLocks noGrp="1"/>
          </p:cNvSpPr>
          <p:nvPr>
            <p:ph type="body" idx="1"/>
          </p:nvPr>
        </p:nvSpPr>
        <p:spPr>
          <a:xfrm>
            <a:off x="457200" y="3297381"/>
            <a:ext cx="5971309" cy="50846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e07f918a4c_6_0:notes"/>
          <p:cNvSpPr>
            <a:spLocks noGrp="1" noRot="1" noChangeAspect="1"/>
          </p:cNvSpPr>
          <p:nvPr>
            <p:ph type="sldImg" idx="2"/>
          </p:nvPr>
        </p:nvSpPr>
        <p:spPr>
          <a:xfrm>
            <a:off x="1521635" y="327314"/>
            <a:ext cx="3814800" cy="2145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ge07f918a4c_6_0:notes"/>
          <p:cNvSpPr txBox="1">
            <a:spLocks noGrp="1"/>
          </p:cNvSpPr>
          <p:nvPr>
            <p:ph type="body" idx="1"/>
          </p:nvPr>
        </p:nvSpPr>
        <p:spPr>
          <a:xfrm>
            <a:off x="374073" y="2729345"/>
            <a:ext cx="6276000" cy="595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ge07f918a4c_6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500babb994_0_21:notes"/>
          <p:cNvSpPr>
            <a:spLocks noGrp="1" noRot="1" noChangeAspect="1"/>
          </p:cNvSpPr>
          <p:nvPr>
            <p:ph type="sldImg" idx="2"/>
          </p:nvPr>
        </p:nvSpPr>
        <p:spPr>
          <a:xfrm>
            <a:off x="1521635" y="327314"/>
            <a:ext cx="3814800" cy="2145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1500babb994_0_21:notes"/>
          <p:cNvSpPr txBox="1">
            <a:spLocks noGrp="1"/>
          </p:cNvSpPr>
          <p:nvPr>
            <p:ph type="body" idx="1"/>
          </p:nvPr>
        </p:nvSpPr>
        <p:spPr>
          <a:xfrm>
            <a:off x="374073" y="2729345"/>
            <a:ext cx="6276000" cy="595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g1500babb994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f85a3be9d_0_170:notes"/>
          <p:cNvSpPr>
            <a:spLocks noGrp="1" noRot="1" noChangeAspect="1"/>
          </p:cNvSpPr>
          <p:nvPr>
            <p:ph type="sldImg" idx="2"/>
          </p:nvPr>
        </p:nvSpPr>
        <p:spPr>
          <a:xfrm>
            <a:off x="1108075" y="458788"/>
            <a:ext cx="4633800" cy="260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gdf85a3be9d_0_170: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gdf85a3be9d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8:notes"/>
          <p:cNvSpPr>
            <a:spLocks noGrp="1" noRot="1" noChangeAspect="1"/>
          </p:cNvSpPr>
          <p:nvPr>
            <p:ph type="sldImg" idx="2"/>
          </p:nvPr>
        </p:nvSpPr>
        <p:spPr>
          <a:xfrm>
            <a:off x="1105477" y="438150"/>
            <a:ext cx="4647045" cy="261379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8:notes"/>
          <p:cNvSpPr txBox="1">
            <a:spLocks noGrp="1"/>
          </p:cNvSpPr>
          <p:nvPr>
            <p:ph type="body" idx="1"/>
          </p:nvPr>
        </p:nvSpPr>
        <p:spPr>
          <a:xfrm>
            <a:off x="457200" y="3546764"/>
            <a:ext cx="5985164" cy="51384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df02327808_0_84:notes"/>
          <p:cNvSpPr>
            <a:spLocks noGrp="1" noRot="1" noChangeAspect="1"/>
          </p:cNvSpPr>
          <p:nvPr>
            <p:ph type="sldImg" idx="2"/>
          </p:nvPr>
        </p:nvSpPr>
        <p:spPr>
          <a:xfrm>
            <a:off x="1105477" y="438150"/>
            <a:ext cx="4647000" cy="261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gdf02327808_0_84:notes"/>
          <p:cNvSpPr txBox="1">
            <a:spLocks noGrp="1"/>
          </p:cNvSpPr>
          <p:nvPr>
            <p:ph type="body" idx="1"/>
          </p:nvPr>
        </p:nvSpPr>
        <p:spPr>
          <a:xfrm>
            <a:off x="457200" y="3546764"/>
            <a:ext cx="5985300" cy="513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gdf02327808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463ecca17c_0_0: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463ecca17c_0_0: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1463ecca17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463ecca17c_0_8: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463ecca17c_0_8: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2" name="Google Shape;942;g1463ecca17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463ecca17c_0_16: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463ecca17c_0_16: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1" name="Google Shape;951;g1463ecca17c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9:notes"/>
          <p:cNvSpPr>
            <a:spLocks noGrp="1" noRot="1" noChangeAspect="1"/>
          </p:cNvSpPr>
          <p:nvPr>
            <p:ph type="sldImg" idx="2"/>
          </p:nvPr>
        </p:nvSpPr>
        <p:spPr>
          <a:xfrm>
            <a:off x="1108364" y="458788"/>
            <a:ext cx="4634345" cy="260681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9: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500babb994_0_92: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500babb994_0_92: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1500babb994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500babb994_0_45: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g1500babb994_0_45: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9" name="Google Shape;969;g1500babb994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3ea50d0b43_9_0:notes"/>
          <p:cNvSpPr>
            <a:spLocks noGrp="1" noRot="1" noChangeAspect="1"/>
          </p:cNvSpPr>
          <p:nvPr>
            <p:ph type="sldImg" idx="2"/>
          </p:nvPr>
        </p:nvSpPr>
        <p:spPr>
          <a:xfrm>
            <a:off x="1092005" y="438150"/>
            <a:ext cx="46740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g13ea50d0b43_9_0: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7" name="Google Shape;977;g13ea50d0b43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86d3c2a79c_9_0:notes"/>
          <p:cNvSpPr>
            <a:spLocks noGrp="1" noRot="1" noChangeAspect="1"/>
          </p:cNvSpPr>
          <p:nvPr>
            <p:ph type="sldImg" idx="2"/>
          </p:nvPr>
        </p:nvSpPr>
        <p:spPr>
          <a:xfrm>
            <a:off x="1108075" y="458788"/>
            <a:ext cx="4633800" cy="260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g86d3c2a79c_9_0:notes"/>
          <p:cNvSpPr txBox="1">
            <a:spLocks noGrp="1"/>
          </p:cNvSpPr>
          <p:nvPr>
            <p:ph type="body" idx="1"/>
          </p:nvPr>
        </p:nvSpPr>
        <p:spPr>
          <a:xfrm>
            <a:off x="346363" y="3308711"/>
            <a:ext cx="6165300" cy="562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g86d3c2a79c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20:notes"/>
          <p:cNvSpPr>
            <a:spLocks noGrp="1" noRot="1" noChangeAspect="1"/>
          </p:cNvSpPr>
          <p:nvPr>
            <p:ph type="sldImg" idx="2"/>
          </p:nvPr>
        </p:nvSpPr>
        <p:spPr>
          <a:xfrm>
            <a:off x="1319213" y="498475"/>
            <a:ext cx="4219575" cy="2373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20:notes"/>
          <p:cNvSpPr txBox="1">
            <a:spLocks noGrp="1"/>
          </p:cNvSpPr>
          <p:nvPr>
            <p:ph type="body" idx="1"/>
          </p:nvPr>
        </p:nvSpPr>
        <p:spPr>
          <a:xfrm>
            <a:off x="436417" y="2978727"/>
            <a:ext cx="6089073" cy="5957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21: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21:notes"/>
          <p:cNvSpPr txBox="1">
            <a:spLocks noGrp="1"/>
          </p:cNvSpPr>
          <p:nvPr>
            <p:ph type="body" idx="1"/>
          </p:nvPr>
        </p:nvSpPr>
        <p:spPr>
          <a:xfrm>
            <a:off x="346363" y="3308711"/>
            <a:ext cx="6165273" cy="56233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e4fa9d1d9f_8_0: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ge4fa9d1d9f_8_0:notes"/>
          <p:cNvSpPr txBox="1">
            <a:spLocks noGrp="1"/>
          </p:cNvSpPr>
          <p:nvPr>
            <p:ph type="body" idx="1"/>
          </p:nvPr>
        </p:nvSpPr>
        <p:spPr>
          <a:xfrm>
            <a:off x="457200" y="3297381"/>
            <a:ext cx="5985300" cy="538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4" name="Google Shape;1014;ge4fa9d1d9f_8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6ca3651c3_2_0:notes"/>
          <p:cNvSpPr>
            <a:spLocks noGrp="1" noRot="1" noChangeAspect="1"/>
          </p:cNvSpPr>
          <p:nvPr>
            <p:ph type="sldImg" idx="2"/>
          </p:nvPr>
        </p:nvSpPr>
        <p:spPr>
          <a:xfrm>
            <a:off x="1319213" y="498475"/>
            <a:ext cx="4219500" cy="23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g136ca3651c3_2_0:notes"/>
          <p:cNvSpPr txBox="1">
            <a:spLocks noGrp="1"/>
          </p:cNvSpPr>
          <p:nvPr>
            <p:ph type="body" idx="1"/>
          </p:nvPr>
        </p:nvSpPr>
        <p:spPr>
          <a:xfrm>
            <a:off x="436417" y="2978727"/>
            <a:ext cx="6089100" cy="595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g136ca3651c3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3:notes"/>
          <p:cNvSpPr>
            <a:spLocks noGrp="1" noRot="1" noChangeAspect="1"/>
          </p:cNvSpPr>
          <p:nvPr>
            <p:ph type="sldImg" idx="2"/>
          </p:nvPr>
        </p:nvSpPr>
        <p:spPr>
          <a:xfrm>
            <a:off x="1247775" y="306388"/>
            <a:ext cx="3981450" cy="2239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13:notes"/>
          <p:cNvSpPr txBox="1">
            <a:spLocks noGrp="1"/>
          </p:cNvSpPr>
          <p:nvPr>
            <p:ph type="body" idx="1"/>
          </p:nvPr>
        </p:nvSpPr>
        <p:spPr>
          <a:xfrm>
            <a:off x="436418" y="2687781"/>
            <a:ext cx="5985164" cy="108619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fe4ba14665_0_2: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gfe4ba14665_0_2:notes"/>
          <p:cNvSpPr txBox="1">
            <a:spLocks noGrp="1"/>
          </p:cNvSpPr>
          <p:nvPr>
            <p:ph type="body" idx="1"/>
          </p:nvPr>
        </p:nvSpPr>
        <p:spPr>
          <a:xfrm>
            <a:off x="457200" y="3297381"/>
            <a:ext cx="5971200" cy="50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3" name="Google Shape;1043;gfe4ba14665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4b45f79bb1_1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2" name="Google Shape;1052;g14b45f79bb1_1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500babb994_0_108: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500babb994_0_108: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1500babb994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500babb994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8" name="Google Shape;1058;g1500babb994_0_5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e0396887a_1_3: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gde0396887a_1_3:notes"/>
          <p:cNvSpPr txBox="1">
            <a:spLocks noGrp="1"/>
          </p:cNvSpPr>
          <p:nvPr>
            <p:ph type="body" idx="1"/>
          </p:nvPr>
        </p:nvSpPr>
        <p:spPr>
          <a:xfrm>
            <a:off x="457200" y="3297381"/>
            <a:ext cx="5971200" cy="50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5" name="Google Shape;1065;gde0396887a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8f2628df22_0_0: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8f2628df22_0_0: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5" name="Google Shape;1075;g8f2628df2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500babb994_0_149: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1500babb994_0_14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5" name="Google Shape;1085;g1500babb994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500babb994_0_121: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500babb994_0_121: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1500babb994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500babb994_0_127: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500babb994_0_127: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g1500babb994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500babb994_0_133:notes"/>
          <p:cNvSpPr>
            <a:spLocks noGrp="1" noRot="1" noChangeAspect="1"/>
          </p:cNvSpPr>
          <p:nvPr>
            <p:ph type="sldImg" idx="2"/>
          </p:nvPr>
        </p:nvSpPr>
        <p:spPr>
          <a:xfrm>
            <a:off x="1108364" y="458788"/>
            <a:ext cx="4634400" cy="260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500babb994_0_133: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1500babb994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notes"/>
          <p:cNvSpPr>
            <a:spLocks noGrp="1" noRot="1" noChangeAspect="1"/>
          </p:cNvSpPr>
          <p:nvPr>
            <p:ph type="sldImg" idx="2"/>
          </p:nvPr>
        </p:nvSpPr>
        <p:spPr>
          <a:xfrm>
            <a:off x="1320800" y="333375"/>
            <a:ext cx="4216400" cy="237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3:notes"/>
          <p:cNvSpPr txBox="1">
            <a:spLocks noGrp="1"/>
          </p:cNvSpPr>
          <p:nvPr>
            <p:ph type="body" idx="1"/>
          </p:nvPr>
        </p:nvSpPr>
        <p:spPr>
          <a:xfrm>
            <a:off x="360216" y="2750127"/>
            <a:ext cx="6192983" cy="61271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36ca3651c3_2_11:notes"/>
          <p:cNvSpPr>
            <a:spLocks noGrp="1" noRot="1" noChangeAspect="1"/>
          </p:cNvSpPr>
          <p:nvPr>
            <p:ph type="sldImg" idx="2"/>
          </p:nvPr>
        </p:nvSpPr>
        <p:spPr>
          <a:xfrm>
            <a:off x="1320800" y="333375"/>
            <a:ext cx="4216500" cy="2371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136ca3651c3_2_11:notes"/>
          <p:cNvSpPr txBox="1">
            <a:spLocks noGrp="1"/>
          </p:cNvSpPr>
          <p:nvPr>
            <p:ph type="body" idx="1"/>
          </p:nvPr>
        </p:nvSpPr>
        <p:spPr>
          <a:xfrm>
            <a:off x="360216" y="2750127"/>
            <a:ext cx="6192900" cy="612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g136ca3651c3_2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721425" y="2838935"/>
            <a:ext cx="5216700" cy="11598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1pPr>
            <a:lvl2pPr marR="0" lvl="1"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2pPr>
            <a:lvl3pPr marR="0" lvl="2"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3pPr>
            <a:lvl4pPr marR="0" lvl="3"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4pPr>
            <a:lvl5pPr marR="0" lvl="4"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5pPr>
            <a:lvl6pPr marR="0" lvl="5"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6pPr>
            <a:lvl7pPr marR="0" lvl="6"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7pPr>
            <a:lvl8pPr marR="0" lvl="7"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8pPr>
            <a:lvl9pPr marR="0" lvl="8"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9pPr>
          </a:lstStyle>
          <a:p>
            <a:endParaRPr/>
          </a:p>
        </p:txBody>
      </p:sp>
      <p:sp>
        <p:nvSpPr>
          <p:cNvPr id="86" name="Google Shape;86;p13"/>
          <p:cNvSpPr/>
          <p:nvPr/>
        </p:nvSpPr>
        <p:spPr>
          <a:xfrm>
            <a:off x="5938246" y="2533163"/>
            <a:ext cx="721800" cy="77175"/>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3"/>
          <p:cNvSpPr/>
          <p:nvPr/>
        </p:nvSpPr>
        <p:spPr>
          <a:xfrm>
            <a:off x="6659861" y="2533163"/>
            <a:ext cx="721800" cy="77175"/>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3"/>
          <p:cNvSpPr/>
          <p:nvPr/>
        </p:nvSpPr>
        <p:spPr>
          <a:xfrm>
            <a:off x="-1" y="2533163"/>
            <a:ext cx="721800" cy="77175"/>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3"/>
          <p:cNvSpPr/>
          <p:nvPr/>
        </p:nvSpPr>
        <p:spPr>
          <a:xfrm>
            <a:off x="721425" y="2533163"/>
            <a:ext cx="5216700" cy="77175"/>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93700" y="205988"/>
            <a:ext cx="6462600" cy="8572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a:p>
        </p:txBody>
      </p:sp>
      <p:sp>
        <p:nvSpPr>
          <p:cNvPr id="92" name="Google Shape;92;p14"/>
          <p:cNvSpPr txBox="1">
            <a:spLocks noGrp="1"/>
          </p:cNvSpPr>
          <p:nvPr>
            <p:ph type="body" idx="1"/>
          </p:nvPr>
        </p:nvSpPr>
        <p:spPr>
          <a:xfrm>
            <a:off x="893625" y="1200150"/>
            <a:ext cx="3136800" cy="372577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1pPr>
            <a:lvl2pPr marL="914400" marR="0" lvl="1"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2pPr>
            <a:lvl3pPr marL="1371600" marR="0" lvl="2"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93" name="Google Shape;93;p14"/>
          <p:cNvSpPr txBox="1">
            <a:spLocks noGrp="1"/>
          </p:cNvSpPr>
          <p:nvPr>
            <p:ph type="body" idx="2"/>
          </p:nvPr>
        </p:nvSpPr>
        <p:spPr>
          <a:xfrm>
            <a:off x="4219456" y="1200150"/>
            <a:ext cx="3136800" cy="372577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1pPr>
            <a:lvl2pPr marL="914400" marR="0" lvl="1"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2pPr>
            <a:lvl3pPr marL="1371600" marR="0" lvl="2"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94" name="Google Shape;94;p14"/>
          <p:cNvSpPr/>
          <p:nvPr/>
        </p:nvSpPr>
        <p:spPr>
          <a:xfrm>
            <a:off x="7356366" y="5066325"/>
            <a:ext cx="893700" cy="77175"/>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4"/>
          <p:cNvSpPr/>
          <p:nvPr/>
        </p:nvSpPr>
        <p:spPr>
          <a:xfrm>
            <a:off x="8250312" y="5066325"/>
            <a:ext cx="893700" cy="77175"/>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4"/>
          <p:cNvSpPr/>
          <p:nvPr/>
        </p:nvSpPr>
        <p:spPr>
          <a:xfrm>
            <a:off x="0" y="5066325"/>
            <a:ext cx="893700" cy="77175"/>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4"/>
          <p:cNvSpPr/>
          <p:nvPr/>
        </p:nvSpPr>
        <p:spPr>
          <a:xfrm>
            <a:off x="893710" y="5066325"/>
            <a:ext cx="6462600" cy="77175"/>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4"/>
          <p:cNvSpPr txBox="1">
            <a:spLocks noGrp="1"/>
          </p:cNvSpPr>
          <p:nvPr>
            <p:ph type="sldNum" idx="12"/>
          </p:nvPr>
        </p:nvSpPr>
        <p:spPr>
          <a:xfrm>
            <a:off x="8480575" y="4773133"/>
            <a:ext cx="548700" cy="313425"/>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99"/>
        <p:cNvGrpSpPr/>
        <p:nvPr/>
      </p:nvGrpSpPr>
      <p:grpSpPr>
        <a:xfrm>
          <a:off x="0" y="0"/>
          <a:ext cx="0" cy="0"/>
          <a:chOff x="0" y="0"/>
          <a:chExt cx="0" cy="0"/>
        </a:xfrm>
      </p:grpSpPr>
      <p:sp>
        <p:nvSpPr>
          <p:cNvPr id="100" name="Google Shape;100;p15"/>
          <p:cNvSpPr/>
          <p:nvPr/>
        </p:nvSpPr>
        <p:spPr>
          <a:xfrm>
            <a:off x="7356366" y="5066325"/>
            <a:ext cx="893700" cy="77175"/>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5"/>
          <p:cNvSpPr/>
          <p:nvPr/>
        </p:nvSpPr>
        <p:spPr>
          <a:xfrm>
            <a:off x="8250312" y="5066325"/>
            <a:ext cx="893700" cy="77175"/>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5"/>
          <p:cNvSpPr/>
          <p:nvPr/>
        </p:nvSpPr>
        <p:spPr>
          <a:xfrm>
            <a:off x="0" y="5066325"/>
            <a:ext cx="893700" cy="7717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5"/>
          <p:cNvSpPr/>
          <p:nvPr/>
        </p:nvSpPr>
        <p:spPr>
          <a:xfrm>
            <a:off x="893710" y="5066325"/>
            <a:ext cx="6462600" cy="77175"/>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5"/>
          <p:cNvSpPr txBox="1">
            <a:spLocks noGrp="1"/>
          </p:cNvSpPr>
          <p:nvPr>
            <p:ph type="sldNum" idx="12"/>
          </p:nvPr>
        </p:nvSpPr>
        <p:spPr>
          <a:xfrm>
            <a:off x="8480575" y="4773133"/>
            <a:ext cx="548700" cy="313425"/>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93700" y="205988"/>
            <a:ext cx="6462600" cy="8572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a:p>
        </p:txBody>
      </p:sp>
      <p:sp>
        <p:nvSpPr>
          <p:cNvPr id="107" name="Google Shape;107;p16"/>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108" name="Google Shape;108;p16"/>
          <p:cNvSpPr/>
          <p:nvPr/>
        </p:nvSpPr>
        <p:spPr>
          <a:xfrm>
            <a:off x="7356366" y="5066325"/>
            <a:ext cx="893700" cy="77175"/>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6"/>
          <p:cNvSpPr/>
          <p:nvPr/>
        </p:nvSpPr>
        <p:spPr>
          <a:xfrm>
            <a:off x="8250312" y="5066325"/>
            <a:ext cx="893700" cy="77175"/>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6"/>
          <p:cNvSpPr/>
          <p:nvPr/>
        </p:nvSpPr>
        <p:spPr>
          <a:xfrm>
            <a:off x="0" y="5066325"/>
            <a:ext cx="893700" cy="77175"/>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6"/>
          <p:cNvSpPr/>
          <p:nvPr/>
        </p:nvSpPr>
        <p:spPr>
          <a:xfrm>
            <a:off x="893710" y="5066325"/>
            <a:ext cx="6462600" cy="77175"/>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6"/>
          <p:cNvSpPr txBox="1">
            <a:spLocks noGrp="1"/>
          </p:cNvSpPr>
          <p:nvPr>
            <p:ph type="sldNum" idx="12"/>
          </p:nvPr>
        </p:nvSpPr>
        <p:spPr>
          <a:xfrm>
            <a:off x="8480575" y="4773133"/>
            <a:ext cx="548700" cy="313425"/>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p:cSld name="TITLE_AND_BODY_1">
    <p:spTree>
      <p:nvGrpSpPr>
        <p:cNvPr id="1" name="Shape 113"/>
        <p:cNvGrpSpPr/>
        <p:nvPr/>
      </p:nvGrpSpPr>
      <p:grpSpPr>
        <a:xfrm>
          <a:off x="0" y="0"/>
          <a:ext cx="0" cy="0"/>
          <a:chOff x="0" y="0"/>
          <a:chExt cx="0" cy="0"/>
        </a:xfrm>
      </p:grpSpPr>
      <p:sp>
        <p:nvSpPr>
          <p:cNvPr id="114" name="Google Shape;114;p17"/>
          <p:cNvSpPr/>
          <p:nvPr/>
        </p:nvSpPr>
        <p:spPr>
          <a:xfrm>
            <a:off x="1169100"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title"/>
          </p:nvPr>
        </p:nvSpPr>
        <p:spPr>
          <a:xfrm>
            <a:off x="533400" y="552450"/>
            <a:ext cx="2106600" cy="1257600"/>
          </a:xfrm>
          <a:prstGeom prst="rect">
            <a:avLst/>
          </a:prstGeom>
        </p:spPr>
        <p:txBody>
          <a:bodyPr spcFirstLastPara="1" wrap="square" lIns="91425" tIns="45700" rIns="91425" bIns="45700" anchor="ctr" anchorCtr="0">
            <a:spAutoFit/>
          </a:bodyPr>
          <a:lstStyle>
            <a:lvl1pPr lvl="0">
              <a:spcBef>
                <a:spcPts val="0"/>
              </a:spcBef>
              <a:spcAft>
                <a:spcPts val="0"/>
              </a:spcAft>
              <a:buSzPts val="3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
          <p:cNvSpPr txBox="1">
            <a:spLocks noGrp="1"/>
          </p:cNvSpPr>
          <p:nvPr>
            <p:ph type="body" idx="1"/>
          </p:nvPr>
        </p:nvSpPr>
        <p:spPr>
          <a:xfrm>
            <a:off x="3203050" y="1132549"/>
            <a:ext cx="5185200" cy="3265800"/>
          </a:xfrm>
          <a:prstGeom prst="rect">
            <a:avLst/>
          </a:prstGeom>
        </p:spPr>
        <p:txBody>
          <a:bodyPr spcFirstLastPara="1" wrap="square" lIns="91425" tIns="45700" rIns="91425" bIns="45700" anchor="t" anchorCtr="0">
            <a:noAutofit/>
          </a:bodyPr>
          <a:lstStyle>
            <a:lvl1pPr marL="457200" lvl="0" indent="-361950">
              <a:spcBef>
                <a:spcPts val="750"/>
              </a:spcBef>
              <a:spcAft>
                <a:spcPts val="0"/>
              </a:spcAft>
              <a:buSzPts val="2100"/>
              <a:buChar char="•"/>
              <a:defRPr/>
            </a:lvl1pPr>
            <a:lvl2pPr marL="914400" lvl="1" indent="-342900">
              <a:spcBef>
                <a:spcPts val="375"/>
              </a:spcBef>
              <a:spcAft>
                <a:spcPts val="0"/>
              </a:spcAft>
              <a:buSzPts val="1800"/>
              <a:buChar char="•"/>
              <a:defRPr/>
            </a:lvl2pPr>
            <a:lvl3pPr marL="1371600" lvl="2" indent="-323850">
              <a:spcBef>
                <a:spcPts val="375"/>
              </a:spcBef>
              <a:spcAft>
                <a:spcPts val="0"/>
              </a:spcAft>
              <a:buSzPts val="1500"/>
              <a:buChar char="•"/>
              <a:defRPr/>
            </a:lvl3pPr>
            <a:lvl4pPr marL="1828800" lvl="3" indent="-314325">
              <a:spcBef>
                <a:spcPts val="375"/>
              </a:spcBef>
              <a:spcAft>
                <a:spcPts val="0"/>
              </a:spcAft>
              <a:buSzPts val="1350"/>
              <a:buChar char="•"/>
              <a:defRPr/>
            </a:lvl4pPr>
            <a:lvl5pPr marL="2286000" lvl="4" indent="-314325">
              <a:spcBef>
                <a:spcPts val="375"/>
              </a:spcBef>
              <a:spcAft>
                <a:spcPts val="0"/>
              </a:spcAft>
              <a:buSzPts val="1350"/>
              <a:buChar char="•"/>
              <a:defRPr/>
            </a:lvl5pPr>
            <a:lvl6pPr marL="2743200" lvl="5" indent="-314325">
              <a:spcBef>
                <a:spcPts val="375"/>
              </a:spcBef>
              <a:spcAft>
                <a:spcPts val="0"/>
              </a:spcAft>
              <a:buSzPts val="1350"/>
              <a:buChar char="•"/>
              <a:defRPr/>
            </a:lvl6pPr>
            <a:lvl7pPr marL="3200400" lvl="6" indent="-314325">
              <a:spcBef>
                <a:spcPts val="375"/>
              </a:spcBef>
              <a:spcAft>
                <a:spcPts val="0"/>
              </a:spcAft>
              <a:buSzPts val="1350"/>
              <a:buChar char="•"/>
              <a:defRPr/>
            </a:lvl7pPr>
            <a:lvl8pPr marL="3657600" lvl="7" indent="-314325">
              <a:spcBef>
                <a:spcPts val="375"/>
              </a:spcBef>
              <a:spcAft>
                <a:spcPts val="0"/>
              </a:spcAft>
              <a:buSzPts val="1350"/>
              <a:buChar char="•"/>
              <a:defRPr/>
            </a:lvl8pPr>
            <a:lvl9pPr marL="4114800" lvl="8" indent="-314325">
              <a:spcBef>
                <a:spcPts val="375"/>
              </a:spcBef>
              <a:spcAft>
                <a:spcPts val="0"/>
              </a:spcAft>
              <a:buSzPts val="1350"/>
              <a:buChar char="•"/>
              <a:defRPr/>
            </a:lvl9pPr>
          </a:lstStyle>
          <a:p>
            <a:endParaRPr/>
          </a:p>
        </p:txBody>
      </p:sp>
      <p:sp>
        <p:nvSpPr>
          <p:cNvPr id="117" name="Google Shape;117;p17"/>
          <p:cNvSpPr txBox="1">
            <a:spLocks noGrp="1"/>
          </p:cNvSpPr>
          <p:nvPr>
            <p:ph type="sldNum" idx="12"/>
          </p:nvPr>
        </p:nvSpPr>
        <p:spPr>
          <a:xfrm>
            <a:off x="76209" y="4698864"/>
            <a:ext cx="548700" cy="393600"/>
          </a:xfrm>
          <a:prstGeom prst="rect">
            <a:avLst/>
          </a:prstGeom>
        </p:spPr>
        <p:txBody>
          <a:bodyPr spcFirstLastPara="1" wrap="square" lIns="91425" tIns="45700" rIns="91425" bIns="457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11738" y="315829"/>
            <a:ext cx="8520525" cy="922950"/>
          </a:xfrm>
          <a:prstGeom prst="rect">
            <a:avLst/>
          </a:prstGeom>
        </p:spPr>
        <p:txBody>
          <a:bodyPr spcFirstLastPara="1" wrap="square" lIns="68575" tIns="68575" rIns="68575" bIns="68575" anchor="t" anchorCtr="0">
            <a:noAutofit/>
          </a:bodyPr>
          <a:lstStyle>
            <a:lvl1pPr lvl="0" algn="ctr" rtl="0">
              <a:spcBef>
                <a:spcPts val="0"/>
              </a:spcBef>
              <a:spcAft>
                <a:spcPts val="0"/>
              </a:spcAft>
              <a:buSzPts val="3800"/>
              <a:buNone/>
              <a:defRPr sz="38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20"/>
        <p:cNvGrpSpPr/>
        <p:nvPr/>
      </p:nvGrpSpPr>
      <p:grpSpPr>
        <a:xfrm>
          <a:off x="0" y="0"/>
          <a:ext cx="0" cy="0"/>
          <a:chOff x="0" y="0"/>
          <a:chExt cx="0" cy="0"/>
        </a:xfrm>
      </p:grpSpPr>
      <p:grpSp>
        <p:nvGrpSpPr>
          <p:cNvPr id="121" name="Google Shape;121;p19"/>
          <p:cNvGrpSpPr/>
          <p:nvPr/>
        </p:nvGrpSpPr>
        <p:grpSpPr>
          <a:xfrm>
            <a:off x="6366578" y="-473021"/>
            <a:ext cx="2948863" cy="1851698"/>
            <a:chOff x="459511" y="-111295"/>
            <a:chExt cx="11220939" cy="7046034"/>
          </a:xfrm>
        </p:grpSpPr>
        <p:grpSp>
          <p:nvGrpSpPr>
            <p:cNvPr id="122" name="Google Shape;122;p19"/>
            <p:cNvGrpSpPr/>
            <p:nvPr/>
          </p:nvGrpSpPr>
          <p:grpSpPr>
            <a:xfrm>
              <a:off x="3346366" y="66264"/>
              <a:ext cx="4787701" cy="5081700"/>
              <a:chOff x="3346366" y="66264"/>
              <a:chExt cx="4787701" cy="5081700"/>
            </a:xfrm>
          </p:grpSpPr>
          <p:sp>
            <p:nvSpPr>
              <p:cNvPr id="123" name="Google Shape;123;p19"/>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24" name="Google Shape;124;p19"/>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25" name="Google Shape;125;p19"/>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26" name="Google Shape;126;p19"/>
            <p:cNvGrpSpPr/>
            <p:nvPr/>
          </p:nvGrpSpPr>
          <p:grpSpPr>
            <a:xfrm>
              <a:off x="3765864" y="1195612"/>
              <a:ext cx="5193601" cy="5520600"/>
              <a:chOff x="3765864" y="1195612"/>
              <a:chExt cx="5193601" cy="5520600"/>
            </a:xfrm>
          </p:grpSpPr>
          <p:sp>
            <p:nvSpPr>
              <p:cNvPr id="127" name="Google Shape;127;p19"/>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28" name="Google Shape;128;p19"/>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29" name="Google Shape;129;p19"/>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30" name="Google Shape;130;p19"/>
            <p:cNvGrpSpPr/>
            <p:nvPr/>
          </p:nvGrpSpPr>
          <p:grpSpPr>
            <a:xfrm>
              <a:off x="5031721" y="1309109"/>
              <a:ext cx="4394938" cy="4655100"/>
              <a:chOff x="5031721" y="1309109"/>
              <a:chExt cx="4394938" cy="4655100"/>
            </a:xfrm>
          </p:grpSpPr>
          <p:sp>
            <p:nvSpPr>
              <p:cNvPr id="131" name="Google Shape;131;p19"/>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2" name="Google Shape;132;p19"/>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3" name="Google Shape;133;p19"/>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34" name="Google Shape;134;p19"/>
            <p:cNvGrpSpPr/>
            <p:nvPr/>
          </p:nvGrpSpPr>
          <p:grpSpPr>
            <a:xfrm>
              <a:off x="905180" y="112533"/>
              <a:ext cx="4401720" cy="4660800"/>
              <a:chOff x="905180" y="112533"/>
              <a:chExt cx="4401720" cy="4660800"/>
            </a:xfrm>
          </p:grpSpPr>
          <p:sp>
            <p:nvSpPr>
              <p:cNvPr id="135" name="Google Shape;135;p19"/>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6" name="Google Shape;136;p19"/>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37" name="Google Shape;137;p19"/>
            <p:cNvGrpSpPr/>
            <p:nvPr/>
          </p:nvGrpSpPr>
          <p:grpSpPr>
            <a:xfrm>
              <a:off x="4789281" y="622548"/>
              <a:ext cx="4320760" cy="4575000"/>
              <a:chOff x="4789281" y="622548"/>
              <a:chExt cx="4320760" cy="4575000"/>
            </a:xfrm>
          </p:grpSpPr>
          <p:sp>
            <p:nvSpPr>
              <p:cNvPr id="138" name="Google Shape;138;p19"/>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9" name="Google Shape;139;p19"/>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0" name="Google Shape;140;p19"/>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41" name="Google Shape;141;p19"/>
            <p:cNvGrpSpPr/>
            <p:nvPr/>
          </p:nvGrpSpPr>
          <p:grpSpPr>
            <a:xfrm>
              <a:off x="6808533" y="1745708"/>
              <a:ext cx="4401400" cy="4662000"/>
              <a:chOff x="6808533" y="1745708"/>
              <a:chExt cx="4401400" cy="4662000"/>
            </a:xfrm>
          </p:grpSpPr>
          <p:sp>
            <p:nvSpPr>
              <p:cNvPr id="142" name="Google Shape;142;p19"/>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3" name="Google Shape;143;p19"/>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4" name="Google Shape;144;p19"/>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45" name="Google Shape;145;p19"/>
            <p:cNvGrpSpPr/>
            <p:nvPr/>
          </p:nvGrpSpPr>
          <p:grpSpPr>
            <a:xfrm>
              <a:off x="5824532" y="1155331"/>
              <a:ext cx="4354159" cy="4603200"/>
              <a:chOff x="5824532" y="1155331"/>
              <a:chExt cx="4354159" cy="4603200"/>
            </a:xfrm>
          </p:grpSpPr>
          <p:sp>
            <p:nvSpPr>
              <p:cNvPr id="146" name="Google Shape;146;p19"/>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7" name="Google Shape;147;p19"/>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8" name="Google Shape;148;p19"/>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49" name="Google Shape;149;p19"/>
            <p:cNvGrpSpPr/>
            <p:nvPr/>
          </p:nvGrpSpPr>
          <p:grpSpPr>
            <a:xfrm>
              <a:off x="2134683" y="1406427"/>
              <a:ext cx="4494099" cy="4755300"/>
              <a:chOff x="2134683" y="1406427"/>
              <a:chExt cx="4494099" cy="4755300"/>
            </a:xfrm>
          </p:grpSpPr>
          <p:sp>
            <p:nvSpPr>
              <p:cNvPr id="150" name="Google Shape;150;p19"/>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51" name="Google Shape;151;p19"/>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52" name="Google Shape;152;p19"/>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53" name="Google Shape;153;p19"/>
            <p:cNvGrpSpPr/>
            <p:nvPr/>
          </p:nvGrpSpPr>
          <p:grpSpPr>
            <a:xfrm>
              <a:off x="6182744" y="2351413"/>
              <a:ext cx="4257816" cy="4499400"/>
              <a:chOff x="6182744" y="2351413"/>
              <a:chExt cx="4257816" cy="4499400"/>
            </a:xfrm>
          </p:grpSpPr>
          <p:sp>
            <p:nvSpPr>
              <p:cNvPr id="154" name="Google Shape;154;p19"/>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55" name="Google Shape;155;p19"/>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56" name="Google Shape;156;p19"/>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57" name="Google Shape;157;p19"/>
            <p:cNvGrpSpPr/>
            <p:nvPr/>
          </p:nvGrpSpPr>
          <p:grpSpPr>
            <a:xfrm>
              <a:off x="2617490" y="2742232"/>
              <a:ext cx="3927230" cy="4143000"/>
              <a:chOff x="2617490" y="2742232"/>
              <a:chExt cx="3927230" cy="4143000"/>
            </a:xfrm>
          </p:grpSpPr>
          <p:sp>
            <p:nvSpPr>
              <p:cNvPr id="158" name="Google Shape;158;p19"/>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59" name="Google Shape;159;p19"/>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0" name="Google Shape;160;p19"/>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61" name="Google Shape;161;p19"/>
            <p:cNvGrpSpPr/>
            <p:nvPr/>
          </p:nvGrpSpPr>
          <p:grpSpPr>
            <a:xfrm>
              <a:off x="9275607" y="3248167"/>
              <a:ext cx="2404844" cy="2545800"/>
              <a:chOff x="9275607" y="3248167"/>
              <a:chExt cx="2404844" cy="2545800"/>
            </a:xfrm>
          </p:grpSpPr>
          <p:sp>
            <p:nvSpPr>
              <p:cNvPr id="162" name="Google Shape;162;p19"/>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3" name="Google Shape;163;p19"/>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4" name="Google Shape;164;p19"/>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65" name="Google Shape;165;p19"/>
            <p:cNvGrpSpPr/>
            <p:nvPr/>
          </p:nvGrpSpPr>
          <p:grpSpPr>
            <a:xfrm>
              <a:off x="2075692" y="52828"/>
              <a:ext cx="4347442" cy="4607700"/>
              <a:chOff x="2075692" y="52828"/>
              <a:chExt cx="4347442" cy="4607700"/>
            </a:xfrm>
          </p:grpSpPr>
          <p:sp>
            <p:nvSpPr>
              <p:cNvPr id="166" name="Google Shape;166;p19"/>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7" name="Google Shape;167;p19"/>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8" name="Google Shape;168;p19"/>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69" name="Google Shape;169;p19"/>
            <p:cNvGrpSpPr/>
            <p:nvPr/>
          </p:nvGrpSpPr>
          <p:grpSpPr>
            <a:xfrm>
              <a:off x="1470547" y="379512"/>
              <a:ext cx="1786005" cy="1894200"/>
              <a:chOff x="1470547" y="379512"/>
              <a:chExt cx="1786005" cy="1894200"/>
            </a:xfrm>
          </p:grpSpPr>
          <p:sp>
            <p:nvSpPr>
              <p:cNvPr id="170" name="Google Shape;170;p19"/>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1" name="Google Shape;171;p19"/>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2" name="Google Shape;172;p19"/>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73" name="Google Shape;173;p19"/>
            <p:cNvGrpSpPr/>
            <p:nvPr/>
          </p:nvGrpSpPr>
          <p:grpSpPr>
            <a:xfrm>
              <a:off x="459511" y="835636"/>
              <a:ext cx="3285587" cy="3486900"/>
              <a:chOff x="459511" y="835636"/>
              <a:chExt cx="3285587" cy="3486900"/>
            </a:xfrm>
          </p:grpSpPr>
          <p:sp>
            <p:nvSpPr>
              <p:cNvPr id="174" name="Google Shape;174;p19"/>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5" name="Google Shape;175;p19"/>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6" name="Google Shape;176;p19"/>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77" name="Google Shape;177;p19"/>
            <p:cNvGrpSpPr/>
            <p:nvPr/>
          </p:nvGrpSpPr>
          <p:grpSpPr>
            <a:xfrm>
              <a:off x="3267959" y="970321"/>
              <a:ext cx="4398388" cy="4658700"/>
              <a:chOff x="3267959" y="970321"/>
              <a:chExt cx="4398388" cy="4658700"/>
            </a:xfrm>
          </p:grpSpPr>
          <p:sp>
            <p:nvSpPr>
              <p:cNvPr id="178" name="Google Shape;178;p19"/>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9" name="Google Shape;179;p19"/>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0" name="Google Shape;180;p19"/>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81" name="Google Shape;181;p19"/>
            <p:cNvGrpSpPr/>
            <p:nvPr/>
          </p:nvGrpSpPr>
          <p:grpSpPr>
            <a:xfrm>
              <a:off x="5955587" y="1782813"/>
              <a:ext cx="4418674" cy="4680600"/>
              <a:chOff x="5955587" y="1782813"/>
              <a:chExt cx="4418674" cy="4680600"/>
            </a:xfrm>
          </p:grpSpPr>
          <p:sp>
            <p:nvSpPr>
              <p:cNvPr id="182" name="Google Shape;182;p19"/>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3" name="Google Shape;183;p19"/>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4" name="Google Shape;184;p19"/>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85" name="Google Shape;185;p19"/>
            <p:cNvGrpSpPr/>
            <p:nvPr/>
          </p:nvGrpSpPr>
          <p:grpSpPr>
            <a:xfrm>
              <a:off x="7952172" y="3535170"/>
              <a:ext cx="3086305" cy="3281100"/>
              <a:chOff x="7952172" y="3535170"/>
              <a:chExt cx="3086305" cy="3281100"/>
            </a:xfrm>
          </p:grpSpPr>
          <p:sp>
            <p:nvSpPr>
              <p:cNvPr id="186" name="Google Shape;186;p19"/>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7" name="Google Shape;187;p19"/>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8" name="Google Shape;188;p19"/>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89" name="Google Shape;189;p19"/>
            <p:cNvGrpSpPr/>
            <p:nvPr/>
          </p:nvGrpSpPr>
          <p:grpSpPr>
            <a:xfrm>
              <a:off x="9817792" y="3927025"/>
              <a:ext cx="1631594" cy="1728900"/>
              <a:chOff x="9817792" y="3927025"/>
              <a:chExt cx="1631594" cy="1728900"/>
            </a:xfrm>
          </p:grpSpPr>
          <p:sp>
            <p:nvSpPr>
              <p:cNvPr id="190" name="Google Shape;190;p19"/>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91" name="Google Shape;191;p19"/>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92" name="Google Shape;192;p19"/>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93" name="Google Shape;193;p19"/>
            <p:cNvGrpSpPr/>
            <p:nvPr/>
          </p:nvGrpSpPr>
          <p:grpSpPr>
            <a:xfrm>
              <a:off x="4808875" y="-111295"/>
              <a:ext cx="4335900" cy="4595400"/>
              <a:chOff x="4808875" y="-111295"/>
              <a:chExt cx="4335900" cy="4595400"/>
            </a:xfrm>
          </p:grpSpPr>
          <p:sp>
            <p:nvSpPr>
              <p:cNvPr id="194" name="Google Shape;194;p19"/>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95" name="Google Shape;195;p19"/>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96" name="Google Shape;196;p19"/>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197" name="Google Shape;197;p19"/>
            <p:cNvGrpSpPr/>
            <p:nvPr/>
          </p:nvGrpSpPr>
          <p:grpSpPr>
            <a:xfrm>
              <a:off x="1316031" y="142329"/>
              <a:ext cx="2671800" cy="2839500"/>
              <a:chOff x="1316031" y="142329"/>
              <a:chExt cx="2671800" cy="2839500"/>
            </a:xfrm>
          </p:grpSpPr>
          <p:sp>
            <p:nvSpPr>
              <p:cNvPr id="198" name="Google Shape;198;p19"/>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99" name="Google Shape;199;p19"/>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00" name="Google Shape;200;p19"/>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01" name="Google Shape;201;p19"/>
            <p:cNvGrpSpPr/>
            <p:nvPr/>
          </p:nvGrpSpPr>
          <p:grpSpPr>
            <a:xfrm>
              <a:off x="5624194" y="350969"/>
              <a:ext cx="4465200" cy="4734600"/>
              <a:chOff x="5624194" y="350969"/>
              <a:chExt cx="4465200" cy="4734600"/>
            </a:xfrm>
          </p:grpSpPr>
          <p:sp>
            <p:nvSpPr>
              <p:cNvPr id="202" name="Google Shape;202;p19"/>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03" name="Google Shape;203;p19"/>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04" name="Google Shape;204;p19"/>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05" name="Google Shape;205;p19"/>
            <p:cNvGrpSpPr/>
            <p:nvPr/>
          </p:nvGrpSpPr>
          <p:grpSpPr>
            <a:xfrm>
              <a:off x="949298" y="529687"/>
              <a:ext cx="4532700" cy="4800900"/>
              <a:chOff x="949298" y="529687"/>
              <a:chExt cx="4532700" cy="4800900"/>
            </a:xfrm>
          </p:grpSpPr>
          <p:sp>
            <p:nvSpPr>
              <p:cNvPr id="206" name="Google Shape;206;p19"/>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07" name="Google Shape;207;p19"/>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08" name="Google Shape;208;p19"/>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09" name="Google Shape;209;p19"/>
            <p:cNvGrpSpPr/>
            <p:nvPr/>
          </p:nvGrpSpPr>
          <p:grpSpPr>
            <a:xfrm>
              <a:off x="2032969" y="864182"/>
              <a:ext cx="4314900" cy="4572900"/>
              <a:chOff x="2032969" y="864182"/>
              <a:chExt cx="4314900" cy="4572900"/>
            </a:xfrm>
          </p:grpSpPr>
          <p:sp>
            <p:nvSpPr>
              <p:cNvPr id="210" name="Google Shape;210;p19"/>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11" name="Google Shape;211;p19"/>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12" name="Google Shape;212;p19"/>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13" name="Google Shape;213;p19"/>
            <p:cNvGrpSpPr/>
            <p:nvPr/>
          </p:nvGrpSpPr>
          <p:grpSpPr>
            <a:xfrm>
              <a:off x="5255762" y="2121228"/>
              <a:ext cx="4399200" cy="4663500"/>
              <a:chOff x="5255762" y="2121228"/>
              <a:chExt cx="4399200" cy="4663500"/>
            </a:xfrm>
          </p:grpSpPr>
          <p:sp>
            <p:nvSpPr>
              <p:cNvPr id="214" name="Google Shape;214;p19"/>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15" name="Google Shape;215;p19"/>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16" name="Google Shape;216;p19"/>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17" name="Google Shape;217;p19"/>
            <p:cNvGrpSpPr/>
            <p:nvPr/>
          </p:nvGrpSpPr>
          <p:grpSpPr>
            <a:xfrm>
              <a:off x="7086948" y="2711938"/>
              <a:ext cx="3990300" cy="4222800"/>
              <a:chOff x="7086948" y="2711938"/>
              <a:chExt cx="3990300" cy="4222800"/>
            </a:xfrm>
          </p:grpSpPr>
          <p:sp>
            <p:nvSpPr>
              <p:cNvPr id="218" name="Google Shape;218;p19"/>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19" name="Google Shape;219;p19"/>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0" name="Google Shape;220;p19"/>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grpSp>
        <p:nvGrpSpPr>
          <p:cNvPr id="221" name="Google Shape;221;p19"/>
          <p:cNvGrpSpPr/>
          <p:nvPr/>
        </p:nvGrpSpPr>
        <p:grpSpPr>
          <a:xfrm>
            <a:off x="-104422" y="-473021"/>
            <a:ext cx="2948863" cy="1851698"/>
            <a:chOff x="459511" y="-111295"/>
            <a:chExt cx="11220939" cy="7046034"/>
          </a:xfrm>
        </p:grpSpPr>
        <p:grpSp>
          <p:nvGrpSpPr>
            <p:cNvPr id="222" name="Google Shape;222;p19"/>
            <p:cNvGrpSpPr/>
            <p:nvPr/>
          </p:nvGrpSpPr>
          <p:grpSpPr>
            <a:xfrm>
              <a:off x="3346366" y="66264"/>
              <a:ext cx="4787701" cy="5081700"/>
              <a:chOff x="3346366" y="66264"/>
              <a:chExt cx="4787701" cy="5081700"/>
            </a:xfrm>
          </p:grpSpPr>
          <p:sp>
            <p:nvSpPr>
              <p:cNvPr id="223" name="Google Shape;223;p19"/>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4" name="Google Shape;224;p19"/>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5" name="Google Shape;225;p19"/>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26" name="Google Shape;226;p19"/>
            <p:cNvGrpSpPr/>
            <p:nvPr/>
          </p:nvGrpSpPr>
          <p:grpSpPr>
            <a:xfrm>
              <a:off x="3765864" y="1195612"/>
              <a:ext cx="5193601" cy="5520600"/>
              <a:chOff x="3765864" y="1195612"/>
              <a:chExt cx="5193601" cy="5520600"/>
            </a:xfrm>
          </p:grpSpPr>
          <p:sp>
            <p:nvSpPr>
              <p:cNvPr id="227" name="Google Shape;227;p19"/>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8" name="Google Shape;228;p19"/>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9" name="Google Shape;229;p19"/>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30" name="Google Shape;230;p19"/>
            <p:cNvGrpSpPr/>
            <p:nvPr/>
          </p:nvGrpSpPr>
          <p:grpSpPr>
            <a:xfrm>
              <a:off x="5031721" y="1309109"/>
              <a:ext cx="4394938" cy="4655100"/>
              <a:chOff x="5031721" y="1309109"/>
              <a:chExt cx="4394938" cy="4655100"/>
            </a:xfrm>
          </p:grpSpPr>
          <p:sp>
            <p:nvSpPr>
              <p:cNvPr id="231" name="Google Shape;231;p19"/>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2" name="Google Shape;232;p19"/>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3" name="Google Shape;233;p19"/>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34" name="Google Shape;234;p19"/>
            <p:cNvGrpSpPr/>
            <p:nvPr/>
          </p:nvGrpSpPr>
          <p:grpSpPr>
            <a:xfrm>
              <a:off x="905180" y="112533"/>
              <a:ext cx="4401720" cy="4660800"/>
              <a:chOff x="905180" y="112533"/>
              <a:chExt cx="4401720" cy="4660800"/>
            </a:xfrm>
          </p:grpSpPr>
          <p:sp>
            <p:nvSpPr>
              <p:cNvPr id="235" name="Google Shape;235;p19"/>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6" name="Google Shape;236;p19"/>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37" name="Google Shape;237;p19"/>
            <p:cNvGrpSpPr/>
            <p:nvPr/>
          </p:nvGrpSpPr>
          <p:grpSpPr>
            <a:xfrm>
              <a:off x="4789281" y="622548"/>
              <a:ext cx="4320760" cy="4575000"/>
              <a:chOff x="4789281" y="622548"/>
              <a:chExt cx="4320760" cy="4575000"/>
            </a:xfrm>
          </p:grpSpPr>
          <p:sp>
            <p:nvSpPr>
              <p:cNvPr id="238" name="Google Shape;238;p19"/>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9" name="Google Shape;239;p19"/>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40" name="Google Shape;240;p19"/>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41" name="Google Shape;241;p19"/>
            <p:cNvGrpSpPr/>
            <p:nvPr/>
          </p:nvGrpSpPr>
          <p:grpSpPr>
            <a:xfrm>
              <a:off x="6808533" y="1745708"/>
              <a:ext cx="4401400" cy="4662000"/>
              <a:chOff x="6808533" y="1745708"/>
              <a:chExt cx="4401400" cy="4662000"/>
            </a:xfrm>
          </p:grpSpPr>
          <p:sp>
            <p:nvSpPr>
              <p:cNvPr id="242" name="Google Shape;242;p19"/>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43" name="Google Shape;243;p19"/>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44" name="Google Shape;244;p19"/>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45" name="Google Shape;245;p19"/>
            <p:cNvGrpSpPr/>
            <p:nvPr/>
          </p:nvGrpSpPr>
          <p:grpSpPr>
            <a:xfrm>
              <a:off x="5824532" y="1155331"/>
              <a:ext cx="4354159" cy="4603200"/>
              <a:chOff x="5824532" y="1155331"/>
              <a:chExt cx="4354159" cy="4603200"/>
            </a:xfrm>
          </p:grpSpPr>
          <p:sp>
            <p:nvSpPr>
              <p:cNvPr id="246" name="Google Shape;246;p19"/>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47" name="Google Shape;247;p19"/>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48" name="Google Shape;248;p19"/>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49" name="Google Shape;249;p19"/>
            <p:cNvGrpSpPr/>
            <p:nvPr/>
          </p:nvGrpSpPr>
          <p:grpSpPr>
            <a:xfrm>
              <a:off x="2134683" y="1406427"/>
              <a:ext cx="4494099" cy="4755300"/>
              <a:chOff x="2134683" y="1406427"/>
              <a:chExt cx="4494099" cy="4755300"/>
            </a:xfrm>
          </p:grpSpPr>
          <p:sp>
            <p:nvSpPr>
              <p:cNvPr id="250" name="Google Shape;250;p19"/>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1" name="Google Shape;251;p19"/>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2" name="Google Shape;252;p19"/>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53" name="Google Shape;253;p19"/>
            <p:cNvGrpSpPr/>
            <p:nvPr/>
          </p:nvGrpSpPr>
          <p:grpSpPr>
            <a:xfrm>
              <a:off x="6182744" y="2351413"/>
              <a:ext cx="4257816" cy="4499400"/>
              <a:chOff x="6182744" y="2351413"/>
              <a:chExt cx="4257816" cy="4499400"/>
            </a:xfrm>
          </p:grpSpPr>
          <p:sp>
            <p:nvSpPr>
              <p:cNvPr id="254" name="Google Shape;254;p19"/>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5" name="Google Shape;255;p19"/>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6" name="Google Shape;256;p19"/>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57" name="Google Shape;257;p19"/>
            <p:cNvGrpSpPr/>
            <p:nvPr/>
          </p:nvGrpSpPr>
          <p:grpSpPr>
            <a:xfrm>
              <a:off x="2617490" y="2742232"/>
              <a:ext cx="3927230" cy="4143000"/>
              <a:chOff x="2617490" y="2742232"/>
              <a:chExt cx="3927230" cy="4143000"/>
            </a:xfrm>
          </p:grpSpPr>
          <p:sp>
            <p:nvSpPr>
              <p:cNvPr id="258" name="Google Shape;258;p19"/>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9" name="Google Shape;259;p19"/>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0" name="Google Shape;260;p19"/>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61" name="Google Shape;261;p19"/>
            <p:cNvGrpSpPr/>
            <p:nvPr/>
          </p:nvGrpSpPr>
          <p:grpSpPr>
            <a:xfrm>
              <a:off x="9275607" y="3248167"/>
              <a:ext cx="2404844" cy="2545800"/>
              <a:chOff x="9275607" y="3248167"/>
              <a:chExt cx="2404844" cy="2545800"/>
            </a:xfrm>
          </p:grpSpPr>
          <p:sp>
            <p:nvSpPr>
              <p:cNvPr id="262" name="Google Shape;262;p19"/>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3" name="Google Shape;263;p19"/>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4" name="Google Shape;264;p19"/>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65" name="Google Shape;265;p19"/>
            <p:cNvGrpSpPr/>
            <p:nvPr/>
          </p:nvGrpSpPr>
          <p:grpSpPr>
            <a:xfrm>
              <a:off x="2075692" y="52828"/>
              <a:ext cx="4347442" cy="4607700"/>
              <a:chOff x="2075692" y="52828"/>
              <a:chExt cx="4347442" cy="4607700"/>
            </a:xfrm>
          </p:grpSpPr>
          <p:sp>
            <p:nvSpPr>
              <p:cNvPr id="266" name="Google Shape;266;p19"/>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7" name="Google Shape;267;p19"/>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8" name="Google Shape;268;p19"/>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69" name="Google Shape;269;p19"/>
            <p:cNvGrpSpPr/>
            <p:nvPr/>
          </p:nvGrpSpPr>
          <p:grpSpPr>
            <a:xfrm>
              <a:off x="1470547" y="379512"/>
              <a:ext cx="1786005" cy="1894200"/>
              <a:chOff x="1470547" y="379512"/>
              <a:chExt cx="1786005" cy="1894200"/>
            </a:xfrm>
          </p:grpSpPr>
          <p:sp>
            <p:nvSpPr>
              <p:cNvPr id="270" name="Google Shape;270;p19"/>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71" name="Google Shape;271;p19"/>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72" name="Google Shape;272;p19"/>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73" name="Google Shape;273;p19"/>
            <p:cNvGrpSpPr/>
            <p:nvPr/>
          </p:nvGrpSpPr>
          <p:grpSpPr>
            <a:xfrm>
              <a:off x="459511" y="835636"/>
              <a:ext cx="3285587" cy="3486900"/>
              <a:chOff x="459511" y="835636"/>
              <a:chExt cx="3285587" cy="3486900"/>
            </a:xfrm>
          </p:grpSpPr>
          <p:sp>
            <p:nvSpPr>
              <p:cNvPr id="274" name="Google Shape;274;p19"/>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75" name="Google Shape;275;p19"/>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76" name="Google Shape;276;p19"/>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77" name="Google Shape;277;p19"/>
            <p:cNvGrpSpPr/>
            <p:nvPr/>
          </p:nvGrpSpPr>
          <p:grpSpPr>
            <a:xfrm>
              <a:off x="3267959" y="970321"/>
              <a:ext cx="4398388" cy="4658700"/>
              <a:chOff x="3267959" y="970321"/>
              <a:chExt cx="4398388" cy="4658700"/>
            </a:xfrm>
          </p:grpSpPr>
          <p:sp>
            <p:nvSpPr>
              <p:cNvPr id="278" name="Google Shape;278;p19"/>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79" name="Google Shape;279;p19"/>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0" name="Google Shape;280;p19"/>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81" name="Google Shape;281;p19"/>
            <p:cNvGrpSpPr/>
            <p:nvPr/>
          </p:nvGrpSpPr>
          <p:grpSpPr>
            <a:xfrm>
              <a:off x="5955587" y="1782813"/>
              <a:ext cx="4418674" cy="4680600"/>
              <a:chOff x="5955587" y="1782813"/>
              <a:chExt cx="4418674" cy="4680600"/>
            </a:xfrm>
          </p:grpSpPr>
          <p:sp>
            <p:nvSpPr>
              <p:cNvPr id="282" name="Google Shape;282;p19"/>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3" name="Google Shape;283;p19"/>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4" name="Google Shape;284;p19"/>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85" name="Google Shape;285;p19"/>
            <p:cNvGrpSpPr/>
            <p:nvPr/>
          </p:nvGrpSpPr>
          <p:grpSpPr>
            <a:xfrm>
              <a:off x="7952172" y="3535170"/>
              <a:ext cx="3086305" cy="3281100"/>
              <a:chOff x="7952172" y="3535170"/>
              <a:chExt cx="3086305" cy="3281100"/>
            </a:xfrm>
          </p:grpSpPr>
          <p:sp>
            <p:nvSpPr>
              <p:cNvPr id="286" name="Google Shape;286;p19"/>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7" name="Google Shape;287;p19"/>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8" name="Google Shape;288;p19"/>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89" name="Google Shape;289;p19"/>
            <p:cNvGrpSpPr/>
            <p:nvPr/>
          </p:nvGrpSpPr>
          <p:grpSpPr>
            <a:xfrm>
              <a:off x="9817792" y="3927025"/>
              <a:ext cx="1631594" cy="1728900"/>
              <a:chOff x="9817792" y="3927025"/>
              <a:chExt cx="1631594" cy="1728900"/>
            </a:xfrm>
          </p:grpSpPr>
          <p:sp>
            <p:nvSpPr>
              <p:cNvPr id="290" name="Google Shape;290;p19"/>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91" name="Google Shape;291;p19"/>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92" name="Google Shape;292;p19"/>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93" name="Google Shape;293;p19"/>
            <p:cNvGrpSpPr/>
            <p:nvPr/>
          </p:nvGrpSpPr>
          <p:grpSpPr>
            <a:xfrm>
              <a:off x="4808875" y="-111295"/>
              <a:ext cx="4335900" cy="4595400"/>
              <a:chOff x="4808875" y="-111295"/>
              <a:chExt cx="4335900" cy="4595400"/>
            </a:xfrm>
          </p:grpSpPr>
          <p:sp>
            <p:nvSpPr>
              <p:cNvPr id="294" name="Google Shape;294;p19"/>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95" name="Google Shape;295;p19"/>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96" name="Google Shape;296;p19"/>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297" name="Google Shape;297;p19"/>
            <p:cNvGrpSpPr/>
            <p:nvPr/>
          </p:nvGrpSpPr>
          <p:grpSpPr>
            <a:xfrm>
              <a:off x="1316031" y="142329"/>
              <a:ext cx="2671800" cy="2839500"/>
              <a:chOff x="1316031" y="142329"/>
              <a:chExt cx="2671800" cy="2839500"/>
            </a:xfrm>
          </p:grpSpPr>
          <p:sp>
            <p:nvSpPr>
              <p:cNvPr id="298" name="Google Shape;298;p19"/>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99" name="Google Shape;299;p19"/>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00" name="Google Shape;300;p19"/>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01" name="Google Shape;301;p19"/>
            <p:cNvGrpSpPr/>
            <p:nvPr/>
          </p:nvGrpSpPr>
          <p:grpSpPr>
            <a:xfrm>
              <a:off x="5624194" y="350969"/>
              <a:ext cx="4465200" cy="4734600"/>
              <a:chOff x="5624194" y="350969"/>
              <a:chExt cx="4465200" cy="4734600"/>
            </a:xfrm>
          </p:grpSpPr>
          <p:sp>
            <p:nvSpPr>
              <p:cNvPr id="302" name="Google Shape;302;p19"/>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03" name="Google Shape;303;p19"/>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04" name="Google Shape;304;p19"/>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05" name="Google Shape;305;p19"/>
            <p:cNvGrpSpPr/>
            <p:nvPr/>
          </p:nvGrpSpPr>
          <p:grpSpPr>
            <a:xfrm>
              <a:off x="949298" y="529687"/>
              <a:ext cx="4532700" cy="4800900"/>
              <a:chOff x="949298" y="529687"/>
              <a:chExt cx="4532700" cy="4800900"/>
            </a:xfrm>
          </p:grpSpPr>
          <p:sp>
            <p:nvSpPr>
              <p:cNvPr id="306" name="Google Shape;306;p19"/>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07" name="Google Shape;307;p19"/>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08" name="Google Shape;308;p19"/>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09" name="Google Shape;309;p19"/>
            <p:cNvGrpSpPr/>
            <p:nvPr/>
          </p:nvGrpSpPr>
          <p:grpSpPr>
            <a:xfrm>
              <a:off x="2032969" y="864182"/>
              <a:ext cx="4314900" cy="4572900"/>
              <a:chOff x="2032969" y="864182"/>
              <a:chExt cx="4314900" cy="4572900"/>
            </a:xfrm>
          </p:grpSpPr>
          <p:sp>
            <p:nvSpPr>
              <p:cNvPr id="310" name="Google Shape;310;p19"/>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11" name="Google Shape;311;p19"/>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12" name="Google Shape;312;p19"/>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13" name="Google Shape;313;p19"/>
            <p:cNvGrpSpPr/>
            <p:nvPr/>
          </p:nvGrpSpPr>
          <p:grpSpPr>
            <a:xfrm>
              <a:off x="5255762" y="2121228"/>
              <a:ext cx="4399200" cy="4663500"/>
              <a:chOff x="5255762" y="2121228"/>
              <a:chExt cx="4399200" cy="4663500"/>
            </a:xfrm>
          </p:grpSpPr>
          <p:sp>
            <p:nvSpPr>
              <p:cNvPr id="314" name="Google Shape;314;p19"/>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15" name="Google Shape;315;p19"/>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16" name="Google Shape;316;p19"/>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17" name="Google Shape;317;p19"/>
            <p:cNvGrpSpPr/>
            <p:nvPr/>
          </p:nvGrpSpPr>
          <p:grpSpPr>
            <a:xfrm>
              <a:off x="7086948" y="2711938"/>
              <a:ext cx="3990300" cy="4222800"/>
              <a:chOff x="7086948" y="2711938"/>
              <a:chExt cx="3990300" cy="4222800"/>
            </a:xfrm>
          </p:grpSpPr>
          <p:sp>
            <p:nvSpPr>
              <p:cNvPr id="318" name="Google Shape;318;p19"/>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19" name="Google Shape;319;p19"/>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0" name="Google Shape;320;p19"/>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grpSp>
        <p:nvGrpSpPr>
          <p:cNvPr id="321" name="Google Shape;321;p19"/>
          <p:cNvGrpSpPr/>
          <p:nvPr/>
        </p:nvGrpSpPr>
        <p:grpSpPr>
          <a:xfrm>
            <a:off x="2137253" y="-473021"/>
            <a:ext cx="2948863" cy="1851698"/>
            <a:chOff x="459511" y="-111295"/>
            <a:chExt cx="11220939" cy="7046034"/>
          </a:xfrm>
        </p:grpSpPr>
        <p:grpSp>
          <p:nvGrpSpPr>
            <p:cNvPr id="322" name="Google Shape;322;p19"/>
            <p:cNvGrpSpPr/>
            <p:nvPr/>
          </p:nvGrpSpPr>
          <p:grpSpPr>
            <a:xfrm>
              <a:off x="3346366" y="66264"/>
              <a:ext cx="4787701" cy="5081700"/>
              <a:chOff x="3346366" y="66264"/>
              <a:chExt cx="4787701" cy="5081700"/>
            </a:xfrm>
          </p:grpSpPr>
          <p:sp>
            <p:nvSpPr>
              <p:cNvPr id="323" name="Google Shape;323;p19"/>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4" name="Google Shape;324;p19"/>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5" name="Google Shape;325;p19"/>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26" name="Google Shape;326;p19"/>
            <p:cNvGrpSpPr/>
            <p:nvPr/>
          </p:nvGrpSpPr>
          <p:grpSpPr>
            <a:xfrm>
              <a:off x="3765864" y="1195612"/>
              <a:ext cx="5193601" cy="5520600"/>
              <a:chOff x="3765864" y="1195612"/>
              <a:chExt cx="5193601" cy="5520600"/>
            </a:xfrm>
          </p:grpSpPr>
          <p:sp>
            <p:nvSpPr>
              <p:cNvPr id="327" name="Google Shape;327;p19"/>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8" name="Google Shape;328;p19"/>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9" name="Google Shape;329;p19"/>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30" name="Google Shape;330;p19"/>
            <p:cNvGrpSpPr/>
            <p:nvPr/>
          </p:nvGrpSpPr>
          <p:grpSpPr>
            <a:xfrm>
              <a:off x="5031721" y="1309109"/>
              <a:ext cx="4394938" cy="4655100"/>
              <a:chOff x="5031721" y="1309109"/>
              <a:chExt cx="4394938" cy="4655100"/>
            </a:xfrm>
          </p:grpSpPr>
          <p:sp>
            <p:nvSpPr>
              <p:cNvPr id="331" name="Google Shape;331;p19"/>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2" name="Google Shape;332;p19"/>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3" name="Google Shape;333;p19"/>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34" name="Google Shape;334;p19"/>
            <p:cNvGrpSpPr/>
            <p:nvPr/>
          </p:nvGrpSpPr>
          <p:grpSpPr>
            <a:xfrm>
              <a:off x="905180" y="112533"/>
              <a:ext cx="4401720" cy="4660800"/>
              <a:chOff x="905180" y="112533"/>
              <a:chExt cx="4401720" cy="4660800"/>
            </a:xfrm>
          </p:grpSpPr>
          <p:sp>
            <p:nvSpPr>
              <p:cNvPr id="335" name="Google Shape;335;p19"/>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6" name="Google Shape;336;p19"/>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37" name="Google Shape;337;p19"/>
            <p:cNvGrpSpPr/>
            <p:nvPr/>
          </p:nvGrpSpPr>
          <p:grpSpPr>
            <a:xfrm>
              <a:off x="4789281" y="622548"/>
              <a:ext cx="4320760" cy="4575000"/>
              <a:chOff x="4789281" y="622548"/>
              <a:chExt cx="4320760" cy="4575000"/>
            </a:xfrm>
          </p:grpSpPr>
          <p:sp>
            <p:nvSpPr>
              <p:cNvPr id="338" name="Google Shape;338;p19"/>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9" name="Google Shape;339;p19"/>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40" name="Google Shape;340;p19"/>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41" name="Google Shape;341;p19"/>
            <p:cNvGrpSpPr/>
            <p:nvPr/>
          </p:nvGrpSpPr>
          <p:grpSpPr>
            <a:xfrm>
              <a:off x="6808533" y="1745708"/>
              <a:ext cx="4401400" cy="4662000"/>
              <a:chOff x="6808533" y="1745708"/>
              <a:chExt cx="4401400" cy="4662000"/>
            </a:xfrm>
          </p:grpSpPr>
          <p:sp>
            <p:nvSpPr>
              <p:cNvPr id="342" name="Google Shape;342;p19"/>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43" name="Google Shape;343;p19"/>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44" name="Google Shape;344;p19"/>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45" name="Google Shape;345;p19"/>
            <p:cNvGrpSpPr/>
            <p:nvPr/>
          </p:nvGrpSpPr>
          <p:grpSpPr>
            <a:xfrm>
              <a:off x="5824532" y="1155331"/>
              <a:ext cx="4354159" cy="4603200"/>
              <a:chOff x="5824532" y="1155331"/>
              <a:chExt cx="4354159" cy="4603200"/>
            </a:xfrm>
          </p:grpSpPr>
          <p:sp>
            <p:nvSpPr>
              <p:cNvPr id="346" name="Google Shape;346;p19"/>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47" name="Google Shape;347;p19"/>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48" name="Google Shape;348;p19"/>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49" name="Google Shape;349;p19"/>
            <p:cNvGrpSpPr/>
            <p:nvPr/>
          </p:nvGrpSpPr>
          <p:grpSpPr>
            <a:xfrm>
              <a:off x="2134683" y="1406427"/>
              <a:ext cx="4494099" cy="4755300"/>
              <a:chOff x="2134683" y="1406427"/>
              <a:chExt cx="4494099" cy="4755300"/>
            </a:xfrm>
          </p:grpSpPr>
          <p:sp>
            <p:nvSpPr>
              <p:cNvPr id="350" name="Google Shape;350;p19"/>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51" name="Google Shape;351;p19"/>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52" name="Google Shape;352;p19"/>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53" name="Google Shape;353;p19"/>
            <p:cNvGrpSpPr/>
            <p:nvPr/>
          </p:nvGrpSpPr>
          <p:grpSpPr>
            <a:xfrm>
              <a:off x="6182744" y="2351413"/>
              <a:ext cx="4257816" cy="4499400"/>
              <a:chOff x="6182744" y="2351413"/>
              <a:chExt cx="4257816" cy="4499400"/>
            </a:xfrm>
          </p:grpSpPr>
          <p:sp>
            <p:nvSpPr>
              <p:cNvPr id="354" name="Google Shape;354;p19"/>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55" name="Google Shape;355;p19"/>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56" name="Google Shape;356;p19"/>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57" name="Google Shape;357;p19"/>
            <p:cNvGrpSpPr/>
            <p:nvPr/>
          </p:nvGrpSpPr>
          <p:grpSpPr>
            <a:xfrm>
              <a:off x="2617490" y="2742232"/>
              <a:ext cx="3927230" cy="4143000"/>
              <a:chOff x="2617490" y="2742232"/>
              <a:chExt cx="3927230" cy="4143000"/>
            </a:xfrm>
          </p:grpSpPr>
          <p:sp>
            <p:nvSpPr>
              <p:cNvPr id="358" name="Google Shape;358;p19"/>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59" name="Google Shape;359;p19"/>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60" name="Google Shape;360;p19"/>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61" name="Google Shape;361;p19"/>
            <p:cNvGrpSpPr/>
            <p:nvPr/>
          </p:nvGrpSpPr>
          <p:grpSpPr>
            <a:xfrm>
              <a:off x="9275607" y="3248167"/>
              <a:ext cx="2404844" cy="2545800"/>
              <a:chOff x="9275607" y="3248167"/>
              <a:chExt cx="2404844" cy="2545800"/>
            </a:xfrm>
          </p:grpSpPr>
          <p:sp>
            <p:nvSpPr>
              <p:cNvPr id="362" name="Google Shape;362;p19"/>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63" name="Google Shape;363;p19"/>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64" name="Google Shape;364;p19"/>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65" name="Google Shape;365;p19"/>
            <p:cNvGrpSpPr/>
            <p:nvPr/>
          </p:nvGrpSpPr>
          <p:grpSpPr>
            <a:xfrm>
              <a:off x="2075692" y="52828"/>
              <a:ext cx="4347442" cy="4607700"/>
              <a:chOff x="2075692" y="52828"/>
              <a:chExt cx="4347442" cy="4607700"/>
            </a:xfrm>
          </p:grpSpPr>
          <p:sp>
            <p:nvSpPr>
              <p:cNvPr id="366" name="Google Shape;366;p19"/>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67" name="Google Shape;367;p19"/>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68" name="Google Shape;368;p19"/>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69" name="Google Shape;369;p19"/>
            <p:cNvGrpSpPr/>
            <p:nvPr/>
          </p:nvGrpSpPr>
          <p:grpSpPr>
            <a:xfrm>
              <a:off x="1470547" y="379512"/>
              <a:ext cx="1786005" cy="1894200"/>
              <a:chOff x="1470547" y="379512"/>
              <a:chExt cx="1786005" cy="1894200"/>
            </a:xfrm>
          </p:grpSpPr>
          <p:sp>
            <p:nvSpPr>
              <p:cNvPr id="370" name="Google Shape;370;p19"/>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1" name="Google Shape;371;p19"/>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2" name="Google Shape;372;p19"/>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73" name="Google Shape;373;p19"/>
            <p:cNvGrpSpPr/>
            <p:nvPr/>
          </p:nvGrpSpPr>
          <p:grpSpPr>
            <a:xfrm>
              <a:off x="459511" y="835636"/>
              <a:ext cx="3285587" cy="3486900"/>
              <a:chOff x="459511" y="835636"/>
              <a:chExt cx="3285587" cy="3486900"/>
            </a:xfrm>
          </p:grpSpPr>
          <p:sp>
            <p:nvSpPr>
              <p:cNvPr id="374" name="Google Shape;374;p19"/>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5" name="Google Shape;375;p19"/>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6" name="Google Shape;376;p19"/>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77" name="Google Shape;377;p19"/>
            <p:cNvGrpSpPr/>
            <p:nvPr/>
          </p:nvGrpSpPr>
          <p:grpSpPr>
            <a:xfrm>
              <a:off x="3267959" y="970321"/>
              <a:ext cx="4398388" cy="4658700"/>
              <a:chOff x="3267959" y="970321"/>
              <a:chExt cx="4398388" cy="4658700"/>
            </a:xfrm>
          </p:grpSpPr>
          <p:sp>
            <p:nvSpPr>
              <p:cNvPr id="378" name="Google Shape;378;p19"/>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9" name="Google Shape;379;p19"/>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80" name="Google Shape;380;p19"/>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81" name="Google Shape;381;p19"/>
            <p:cNvGrpSpPr/>
            <p:nvPr/>
          </p:nvGrpSpPr>
          <p:grpSpPr>
            <a:xfrm>
              <a:off x="5955587" y="1782813"/>
              <a:ext cx="4418674" cy="4680600"/>
              <a:chOff x="5955587" y="1782813"/>
              <a:chExt cx="4418674" cy="4680600"/>
            </a:xfrm>
          </p:grpSpPr>
          <p:sp>
            <p:nvSpPr>
              <p:cNvPr id="382" name="Google Shape;382;p19"/>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83" name="Google Shape;383;p19"/>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84" name="Google Shape;384;p19"/>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85" name="Google Shape;385;p19"/>
            <p:cNvGrpSpPr/>
            <p:nvPr/>
          </p:nvGrpSpPr>
          <p:grpSpPr>
            <a:xfrm>
              <a:off x="7952172" y="3535170"/>
              <a:ext cx="3086305" cy="3281100"/>
              <a:chOff x="7952172" y="3535170"/>
              <a:chExt cx="3086305" cy="3281100"/>
            </a:xfrm>
          </p:grpSpPr>
          <p:sp>
            <p:nvSpPr>
              <p:cNvPr id="386" name="Google Shape;386;p19"/>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87" name="Google Shape;387;p19"/>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88" name="Google Shape;388;p19"/>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89" name="Google Shape;389;p19"/>
            <p:cNvGrpSpPr/>
            <p:nvPr/>
          </p:nvGrpSpPr>
          <p:grpSpPr>
            <a:xfrm>
              <a:off x="9817792" y="3927025"/>
              <a:ext cx="1631594" cy="1728900"/>
              <a:chOff x="9817792" y="3927025"/>
              <a:chExt cx="1631594" cy="1728900"/>
            </a:xfrm>
          </p:grpSpPr>
          <p:sp>
            <p:nvSpPr>
              <p:cNvPr id="390" name="Google Shape;390;p19"/>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91" name="Google Shape;391;p19"/>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92" name="Google Shape;392;p19"/>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93" name="Google Shape;393;p19"/>
            <p:cNvGrpSpPr/>
            <p:nvPr/>
          </p:nvGrpSpPr>
          <p:grpSpPr>
            <a:xfrm>
              <a:off x="4808875" y="-111295"/>
              <a:ext cx="4335900" cy="4595400"/>
              <a:chOff x="4808875" y="-111295"/>
              <a:chExt cx="4335900" cy="4595400"/>
            </a:xfrm>
          </p:grpSpPr>
          <p:sp>
            <p:nvSpPr>
              <p:cNvPr id="394" name="Google Shape;394;p19"/>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95" name="Google Shape;395;p19"/>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96" name="Google Shape;396;p19"/>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97" name="Google Shape;397;p19"/>
            <p:cNvGrpSpPr/>
            <p:nvPr/>
          </p:nvGrpSpPr>
          <p:grpSpPr>
            <a:xfrm>
              <a:off x="1316031" y="142329"/>
              <a:ext cx="2671800" cy="2839500"/>
              <a:chOff x="1316031" y="142329"/>
              <a:chExt cx="2671800" cy="2839500"/>
            </a:xfrm>
          </p:grpSpPr>
          <p:sp>
            <p:nvSpPr>
              <p:cNvPr id="398" name="Google Shape;398;p19"/>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99" name="Google Shape;399;p19"/>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00" name="Google Shape;400;p19"/>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01" name="Google Shape;401;p19"/>
            <p:cNvGrpSpPr/>
            <p:nvPr/>
          </p:nvGrpSpPr>
          <p:grpSpPr>
            <a:xfrm>
              <a:off x="5624194" y="350969"/>
              <a:ext cx="4465200" cy="4734600"/>
              <a:chOff x="5624194" y="350969"/>
              <a:chExt cx="4465200" cy="4734600"/>
            </a:xfrm>
          </p:grpSpPr>
          <p:sp>
            <p:nvSpPr>
              <p:cNvPr id="402" name="Google Shape;402;p19"/>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03" name="Google Shape;403;p19"/>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04" name="Google Shape;404;p19"/>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05" name="Google Shape;405;p19"/>
            <p:cNvGrpSpPr/>
            <p:nvPr/>
          </p:nvGrpSpPr>
          <p:grpSpPr>
            <a:xfrm>
              <a:off x="949298" y="529687"/>
              <a:ext cx="4532700" cy="4800900"/>
              <a:chOff x="949298" y="529687"/>
              <a:chExt cx="4532700" cy="4800900"/>
            </a:xfrm>
          </p:grpSpPr>
          <p:sp>
            <p:nvSpPr>
              <p:cNvPr id="406" name="Google Shape;406;p19"/>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07" name="Google Shape;407;p19"/>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08" name="Google Shape;408;p19"/>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09" name="Google Shape;409;p19"/>
            <p:cNvGrpSpPr/>
            <p:nvPr/>
          </p:nvGrpSpPr>
          <p:grpSpPr>
            <a:xfrm>
              <a:off x="2032969" y="864182"/>
              <a:ext cx="4314900" cy="4572900"/>
              <a:chOff x="2032969" y="864182"/>
              <a:chExt cx="4314900" cy="4572900"/>
            </a:xfrm>
          </p:grpSpPr>
          <p:sp>
            <p:nvSpPr>
              <p:cNvPr id="410" name="Google Shape;410;p19"/>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1" name="Google Shape;411;p19"/>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2" name="Google Shape;412;p19"/>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13" name="Google Shape;413;p19"/>
            <p:cNvGrpSpPr/>
            <p:nvPr/>
          </p:nvGrpSpPr>
          <p:grpSpPr>
            <a:xfrm>
              <a:off x="5255762" y="2121228"/>
              <a:ext cx="4399200" cy="4663500"/>
              <a:chOff x="5255762" y="2121228"/>
              <a:chExt cx="4399200" cy="4663500"/>
            </a:xfrm>
          </p:grpSpPr>
          <p:sp>
            <p:nvSpPr>
              <p:cNvPr id="414" name="Google Shape;414;p19"/>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5" name="Google Shape;415;p19"/>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6" name="Google Shape;416;p19"/>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17" name="Google Shape;417;p19"/>
            <p:cNvGrpSpPr/>
            <p:nvPr/>
          </p:nvGrpSpPr>
          <p:grpSpPr>
            <a:xfrm>
              <a:off x="7086948" y="2711938"/>
              <a:ext cx="3990300" cy="4222800"/>
              <a:chOff x="7086948" y="2711938"/>
              <a:chExt cx="3990300" cy="4222800"/>
            </a:xfrm>
          </p:grpSpPr>
          <p:sp>
            <p:nvSpPr>
              <p:cNvPr id="418" name="Google Shape;418;p19"/>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9" name="Google Shape;419;p19"/>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20" name="Google Shape;420;p19"/>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grpSp>
        <p:nvGrpSpPr>
          <p:cNvPr id="421" name="Google Shape;421;p19"/>
          <p:cNvGrpSpPr/>
          <p:nvPr/>
        </p:nvGrpSpPr>
        <p:grpSpPr>
          <a:xfrm>
            <a:off x="4152690" y="-473021"/>
            <a:ext cx="2948863" cy="1851698"/>
            <a:chOff x="459511" y="-111295"/>
            <a:chExt cx="11220939" cy="7046034"/>
          </a:xfrm>
        </p:grpSpPr>
        <p:grpSp>
          <p:nvGrpSpPr>
            <p:cNvPr id="422" name="Google Shape;422;p19"/>
            <p:cNvGrpSpPr/>
            <p:nvPr/>
          </p:nvGrpSpPr>
          <p:grpSpPr>
            <a:xfrm>
              <a:off x="3346366" y="66264"/>
              <a:ext cx="4787701" cy="5081700"/>
              <a:chOff x="3346366" y="66264"/>
              <a:chExt cx="4787701" cy="5081700"/>
            </a:xfrm>
          </p:grpSpPr>
          <p:sp>
            <p:nvSpPr>
              <p:cNvPr id="423" name="Google Shape;423;p19"/>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24" name="Google Shape;424;p19"/>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25" name="Google Shape;425;p19"/>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26" name="Google Shape;426;p19"/>
            <p:cNvGrpSpPr/>
            <p:nvPr/>
          </p:nvGrpSpPr>
          <p:grpSpPr>
            <a:xfrm>
              <a:off x="3765864" y="1195612"/>
              <a:ext cx="5193601" cy="5520600"/>
              <a:chOff x="3765864" y="1195612"/>
              <a:chExt cx="5193601" cy="5520600"/>
            </a:xfrm>
          </p:grpSpPr>
          <p:sp>
            <p:nvSpPr>
              <p:cNvPr id="427" name="Google Shape;427;p19"/>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28" name="Google Shape;428;p19"/>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29" name="Google Shape;429;p19"/>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30" name="Google Shape;430;p19"/>
            <p:cNvGrpSpPr/>
            <p:nvPr/>
          </p:nvGrpSpPr>
          <p:grpSpPr>
            <a:xfrm>
              <a:off x="5031721" y="1309109"/>
              <a:ext cx="4394938" cy="4655100"/>
              <a:chOff x="5031721" y="1309109"/>
              <a:chExt cx="4394938" cy="4655100"/>
            </a:xfrm>
          </p:grpSpPr>
          <p:sp>
            <p:nvSpPr>
              <p:cNvPr id="431" name="Google Shape;431;p19"/>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32" name="Google Shape;432;p19"/>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33" name="Google Shape;433;p19"/>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34" name="Google Shape;434;p19"/>
            <p:cNvGrpSpPr/>
            <p:nvPr/>
          </p:nvGrpSpPr>
          <p:grpSpPr>
            <a:xfrm>
              <a:off x="905180" y="112533"/>
              <a:ext cx="4401720" cy="4660800"/>
              <a:chOff x="905180" y="112533"/>
              <a:chExt cx="4401720" cy="4660800"/>
            </a:xfrm>
          </p:grpSpPr>
          <p:sp>
            <p:nvSpPr>
              <p:cNvPr id="435" name="Google Shape;435;p19"/>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36" name="Google Shape;436;p19"/>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37" name="Google Shape;437;p19"/>
            <p:cNvGrpSpPr/>
            <p:nvPr/>
          </p:nvGrpSpPr>
          <p:grpSpPr>
            <a:xfrm>
              <a:off x="4789281" y="622548"/>
              <a:ext cx="4320760" cy="4575000"/>
              <a:chOff x="4789281" y="622548"/>
              <a:chExt cx="4320760" cy="4575000"/>
            </a:xfrm>
          </p:grpSpPr>
          <p:sp>
            <p:nvSpPr>
              <p:cNvPr id="438" name="Google Shape;438;p19"/>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39" name="Google Shape;439;p19"/>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40" name="Google Shape;440;p19"/>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41" name="Google Shape;441;p19"/>
            <p:cNvGrpSpPr/>
            <p:nvPr/>
          </p:nvGrpSpPr>
          <p:grpSpPr>
            <a:xfrm>
              <a:off x="6808533" y="1745708"/>
              <a:ext cx="4401400" cy="4662000"/>
              <a:chOff x="6808533" y="1745708"/>
              <a:chExt cx="4401400" cy="4662000"/>
            </a:xfrm>
          </p:grpSpPr>
          <p:sp>
            <p:nvSpPr>
              <p:cNvPr id="442" name="Google Shape;442;p19"/>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43" name="Google Shape;443;p19"/>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44" name="Google Shape;444;p19"/>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45" name="Google Shape;445;p19"/>
            <p:cNvGrpSpPr/>
            <p:nvPr/>
          </p:nvGrpSpPr>
          <p:grpSpPr>
            <a:xfrm>
              <a:off x="5824532" y="1155331"/>
              <a:ext cx="4354159" cy="4603200"/>
              <a:chOff x="5824532" y="1155331"/>
              <a:chExt cx="4354159" cy="4603200"/>
            </a:xfrm>
          </p:grpSpPr>
          <p:sp>
            <p:nvSpPr>
              <p:cNvPr id="446" name="Google Shape;446;p19"/>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47" name="Google Shape;447;p19"/>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48" name="Google Shape;448;p19"/>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49" name="Google Shape;449;p19"/>
            <p:cNvGrpSpPr/>
            <p:nvPr/>
          </p:nvGrpSpPr>
          <p:grpSpPr>
            <a:xfrm>
              <a:off x="2134683" y="1406427"/>
              <a:ext cx="4494099" cy="4755300"/>
              <a:chOff x="2134683" y="1406427"/>
              <a:chExt cx="4494099" cy="4755300"/>
            </a:xfrm>
          </p:grpSpPr>
          <p:sp>
            <p:nvSpPr>
              <p:cNvPr id="450" name="Google Shape;450;p19"/>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1" name="Google Shape;451;p19"/>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2" name="Google Shape;452;p19"/>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53" name="Google Shape;453;p19"/>
            <p:cNvGrpSpPr/>
            <p:nvPr/>
          </p:nvGrpSpPr>
          <p:grpSpPr>
            <a:xfrm>
              <a:off x="6182744" y="2351413"/>
              <a:ext cx="4257816" cy="4499400"/>
              <a:chOff x="6182744" y="2351413"/>
              <a:chExt cx="4257816" cy="4499400"/>
            </a:xfrm>
          </p:grpSpPr>
          <p:sp>
            <p:nvSpPr>
              <p:cNvPr id="454" name="Google Shape;454;p19"/>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5" name="Google Shape;455;p19"/>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6" name="Google Shape;456;p19"/>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57" name="Google Shape;457;p19"/>
            <p:cNvGrpSpPr/>
            <p:nvPr/>
          </p:nvGrpSpPr>
          <p:grpSpPr>
            <a:xfrm>
              <a:off x="2617490" y="2742232"/>
              <a:ext cx="3927230" cy="4143000"/>
              <a:chOff x="2617490" y="2742232"/>
              <a:chExt cx="3927230" cy="4143000"/>
            </a:xfrm>
          </p:grpSpPr>
          <p:sp>
            <p:nvSpPr>
              <p:cNvPr id="458" name="Google Shape;458;p19"/>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9" name="Google Shape;459;p19"/>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60" name="Google Shape;460;p19"/>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61" name="Google Shape;461;p19"/>
            <p:cNvGrpSpPr/>
            <p:nvPr/>
          </p:nvGrpSpPr>
          <p:grpSpPr>
            <a:xfrm>
              <a:off x="9275607" y="3248167"/>
              <a:ext cx="2404844" cy="2545800"/>
              <a:chOff x="9275607" y="3248167"/>
              <a:chExt cx="2404844" cy="2545800"/>
            </a:xfrm>
          </p:grpSpPr>
          <p:sp>
            <p:nvSpPr>
              <p:cNvPr id="462" name="Google Shape;462;p19"/>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63" name="Google Shape;463;p19"/>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64" name="Google Shape;464;p19"/>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65" name="Google Shape;465;p19"/>
            <p:cNvGrpSpPr/>
            <p:nvPr/>
          </p:nvGrpSpPr>
          <p:grpSpPr>
            <a:xfrm>
              <a:off x="2075692" y="52828"/>
              <a:ext cx="4347442" cy="4607700"/>
              <a:chOff x="2075692" y="52828"/>
              <a:chExt cx="4347442" cy="4607700"/>
            </a:xfrm>
          </p:grpSpPr>
          <p:sp>
            <p:nvSpPr>
              <p:cNvPr id="466" name="Google Shape;466;p19"/>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67" name="Google Shape;467;p19"/>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68" name="Google Shape;468;p19"/>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69" name="Google Shape;469;p19"/>
            <p:cNvGrpSpPr/>
            <p:nvPr/>
          </p:nvGrpSpPr>
          <p:grpSpPr>
            <a:xfrm>
              <a:off x="1470547" y="379512"/>
              <a:ext cx="1786005" cy="1894200"/>
              <a:chOff x="1470547" y="379512"/>
              <a:chExt cx="1786005" cy="1894200"/>
            </a:xfrm>
          </p:grpSpPr>
          <p:sp>
            <p:nvSpPr>
              <p:cNvPr id="470" name="Google Shape;470;p19"/>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71" name="Google Shape;471;p19"/>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72" name="Google Shape;472;p19"/>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73" name="Google Shape;473;p19"/>
            <p:cNvGrpSpPr/>
            <p:nvPr/>
          </p:nvGrpSpPr>
          <p:grpSpPr>
            <a:xfrm>
              <a:off x="459511" y="835636"/>
              <a:ext cx="3285587" cy="3486900"/>
              <a:chOff x="459511" y="835636"/>
              <a:chExt cx="3285587" cy="3486900"/>
            </a:xfrm>
          </p:grpSpPr>
          <p:sp>
            <p:nvSpPr>
              <p:cNvPr id="474" name="Google Shape;474;p19"/>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75" name="Google Shape;475;p19"/>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76" name="Google Shape;476;p19"/>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77" name="Google Shape;477;p19"/>
            <p:cNvGrpSpPr/>
            <p:nvPr/>
          </p:nvGrpSpPr>
          <p:grpSpPr>
            <a:xfrm>
              <a:off x="3267959" y="970321"/>
              <a:ext cx="4398388" cy="4658700"/>
              <a:chOff x="3267959" y="970321"/>
              <a:chExt cx="4398388" cy="4658700"/>
            </a:xfrm>
          </p:grpSpPr>
          <p:sp>
            <p:nvSpPr>
              <p:cNvPr id="478" name="Google Shape;478;p19"/>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79" name="Google Shape;479;p19"/>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80" name="Google Shape;480;p19"/>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81" name="Google Shape;481;p19"/>
            <p:cNvGrpSpPr/>
            <p:nvPr/>
          </p:nvGrpSpPr>
          <p:grpSpPr>
            <a:xfrm>
              <a:off x="5955587" y="1782813"/>
              <a:ext cx="4418674" cy="4680600"/>
              <a:chOff x="5955587" y="1782813"/>
              <a:chExt cx="4418674" cy="4680600"/>
            </a:xfrm>
          </p:grpSpPr>
          <p:sp>
            <p:nvSpPr>
              <p:cNvPr id="482" name="Google Shape;482;p19"/>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83" name="Google Shape;483;p19"/>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84" name="Google Shape;484;p19"/>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85" name="Google Shape;485;p19"/>
            <p:cNvGrpSpPr/>
            <p:nvPr/>
          </p:nvGrpSpPr>
          <p:grpSpPr>
            <a:xfrm>
              <a:off x="7952172" y="3535170"/>
              <a:ext cx="3086305" cy="3281100"/>
              <a:chOff x="7952172" y="3535170"/>
              <a:chExt cx="3086305" cy="3281100"/>
            </a:xfrm>
          </p:grpSpPr>
          <p:sp>
            <p:nvSpPr>
              <p:cNvPr id="486" name="Google Shape;486;p19"/>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87" name="Google Shape;487;p19"/>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88" name="Google Shape;488;p19"/>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89" name="Google Shape;489;p19"/>
            <p:cNvGrpSpPr/>
            <p:nvPr/>
          </p:nvGrpSpPr>
          <p:grpSpPr>
            <a:xfrm>
              <a:off x="9817792" y="3927025"/>
              <a:ext cx="1631594" cy="1728900"/>
              <a:chOff x="9817792" y="3927025"/>
              <a:chExt cx="1631594" cy="1728900"/>
            </a:xfrm>
          </p:grpSpPr>
          <p:sp>
            <p:nvSpPr>
              <p:cNvPr id="490" name="Google Shape;490;p19"/>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91" name="Google Shape;491;p19"/>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92" name="Google Shape;492;p19"/>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93" name="Google Shape;493;p19"/>
            <p:cNvGrpSpPr/>
            <p:nvPr/>
          </p:nvGrpSpPr>
          <p:grpSpPr>
            <a:xfrm>
              <a:off x="4808875" y="-111295"/>
              <a:ext cx="4335900" cy="4595400"/>
              <a:chOff x="4808875" y="-111295"/>
              <a:chExt cx="4335900" cy="4595400"/>
            </a:xfrm>
          </p:grpSpPr>
          <p:sp>
            <p:nvSpPr>
              <p:cNvPr id="494" name="Google Shape;494;p19"/>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95" name="Google Shape;495;p19"/>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96" name="Google Shape;496;p19"/>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97" name="Google Shape;497;p19"/>
            <p:cNvGrpSpPr/>
            <p:nvPr/>
          </p:nvGrpSpPr>
          <p:grpSpPr>
            <a:xfrm>
              <a:off x="1316031" y="142329"/>
              <a:ext cx="2671800" cy="2839500"/>
              <a:chOff x="1316031" y="142329"/>
              <a:chExt cx="2671800" cy="2839500"/>
            </a:xfrm>
          </p:grpSpPr>
          <p:sp>
            <p:nvSpPr>
              <p:cNvPr id="498" name="Google Shape;498;p19"/>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99" name="Google Shape;499;p19"/>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00" name="Google Shape;500;p19"/>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501" name="Google Shape;501;p19"/>
            <p:cNvGrpSpPr/>
            <p:nvPr/>
          </p:nvGrpSpPr>
          <p:grpSpPr>
            <a:xfrm>
              <a:off x="5624194" y="350969"/>
              <a:ext cx="4465200" cy="4734600"/>
              <a:chOff x="5624194" y="350969"/>
              <a:chExt cx="4465200" cy="4734600"/>
            </a:xfrm>
          </p:grpSpPr>
          <p:sp>
            <p:nvSpPr>
              <p:cNvPr id="502" name="Google Shape;502;p19"/>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03" name="Google Shape;503;p19"/>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04" name="Google Shape;504;p19"/>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505" name="Google Shape;505;p19"/>
            <p:cNvGrpSpPr/>
            <p:nvPr/>
          </p:nvGrpSpPr>
          <p:grpSpPr>
            <a:xfrm>
              <a:off x="949298" y="529687"/>
              <a:ext cx="4532700" cy="4800900"/>
              <a:chOff x="949298" y="529687"/>
              <a:chExt cx="4532700" cy="4800900"/>
            </a:xfrm>
          </p:grpSpPr>
          <p:sp>
            <p:nvSpPr>
              <p:cNvPr id="506" name="Google Shape;506;p19"/>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07" name="Google Shape;507;p19"/>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08" name="Google Shape;508;p19"/>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509" name="Google Shape;509;p19"/>
            <p:cNvGrpSpPr/>
            <p:nvPr/>
          </p:nvGrpSpPr>
          <p:grpSpPr>
            <a:xfrm>
              <a:off x="2032969" y="864182"/>
              <a:ext cx="4314900" cy="4572900"/>
              <a:chOff x="2032969" y="864182"/>
              <a:chExt cx="4314900" cy="4572900"/>
            </a:xfrm>
          </p:grpSpPr>
          <p:sp>
            <p:nvSpPr>
              <p:cNvPr id="510" name="Google Shape;510;p19"/>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11" name="Google Shape;511;p19"/>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12" name="Google Shape;512;p19"/>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513" name="Google Shape;513;p19"/>
            <p:cNvGrpSpPr/>
            <p:nvPr/>
          </p:nvGrpSpPr>
          <p:grpSpPr>
            <a:xfrm>
              <a:off x="5255762" y="2121228"/>
              <a:ext cx="4399200" cy="4663500"/>
              <a:chOff x="5255762" y="2121228"/>
              <a:chExt cx="4399200" cy="4663500"/>
            </a:xfrm>
          </p:grpSpPr>
          <p:sp>
            <p:nvSpPr>
              <p:cNvPr id="514" name="Google Shape;514;p19"/>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15" name="Google Shape;515;p19"/>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16" name="Google Shape;516;p19"/>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517" name="Google Shape;517;p19"/>
            <p:cNvGrpSpPr/>
            <p:nvPr/>
          </p:nvGrpSpPr>
          <p:grpSpPr>
            <a:xfrm>
              <a:off x="7086948" y="2711938"/>
              <a:ext cx="3990300" cy="4222800"/>
              <a:chOff x="7086948" y="2711938"/>
              <a:chExt cx="3990300" cy="4222800"/>
            </a:xfrm>
          </p:grpSpPr>
          <p:sp>
            <p:nvSpPr>
              <p:cNvPr id="518" name="Google Shape;518;p19"/>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19" name="Google Shape;519;p19"/>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20" name="Google Shape;520;p19"/>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sp>
        <p:nvSpPr>
          <p:cNvPr id="521" name="Google Shape;521;p19"/>
          <p:cNvSpPr txBox="1">
            <a:spLocks noGrp="1"/>
          </p:cNvSpPr>
          <p:nvPr>
            <p:ph type="body" idx="1"/>
          </p:nvPr>
        </p:nvSpPr>
        <p:spPr>
          <a:xfrm>
            <a:off x="655012" y="1834500"/>
            <a:ext cx="3720600" cy="2338875"/>
          </a:xfrm>
          <a:prstGeom prst="rect">
            <a:avLst/>
          </a:prstGeom>
        </p:spPr>
        <p:txBody>
          <a:bodyPr spcFirstLastPara="1" wrap="square" lIns="68575" tIns="68575" rIns="68575" bIns="68575" anchor="t" anchorCtr="0">
            <a:noAutofit/>
          </a:bodyPr>
          <a:lstStyle>
            <a:lvl1pPr marL="457200" lvl="0" indent="-298450">
              <a:spcBef>
                <a:spcPts val="750"/>
              </a:spcBef>
              <a:spcAft>
                <a:spcPts val="0"/>
              </a:spcAft>
              <a:buSzPts val="1100"/>
              <a:buChar char="•"/>
              <a:defRPr sz="1100"/>
            </a:lvl1pPr>
            <a:lvl2pPr marL="914400" lvl="1" indent="-298450">
              <a:spcBef>
                <a:spcPts val="375"/>
              </a:spcBef>
              <a:spcAft>
                <a:spcPts val="0"/>
              </a:spcAft>
              <a:buSzPts val="1100"/>
              <a:buChar char="•"/>
              <a:defRPr sz="1100"/>
            </a:lvl2pPr>
            <a:lvl3pPr marL="1371600" lvl="2" indent="-298450">
              <a:spcBef>
                <a:spcPts val="375"/>
              </a:spcBef>
              <a:spcAft>
                <a:spcPts val="0"/>
              </a:spcAft>
              <a:buSzPts val="1100"/>
              <a:buChar char="•"/>
              <a:defRPr sz="1100"/>
            </a:lvl3pPr>
            <a:lvl4pPr marL="1828800" lvl="3" indent="-298450">
              <a:spcBef>
                <a:spcPts val="375"/>
              </a:spcBef>
              <a:spcAft>
                <a:spcPts val="0"/>
              </a:spcAft>
              <a:buSzPts val="1100"/>
              <a:buChar char="•"/>
              <a:defRPr sz="1100"/>
            </a:lvl4pPr>
            <a:lvl5pPr marL="2286000" lvl="4" indent="-298450">
              <a:spcBef>
                <a:spcPts val="375"/>
              </a:spcBef>
              <a:spcAft>
                <a:spcPts val="0"/>
              </a:spcAft>
              <a:buSzPts val="1100"/>
              <a:buChar char="•"/>
              <a:defRPr sz="1100"/>
            </a:lvl5pPr>
            <a:lvl6pPr marL="2743200" lvl="5" indent="-298450">
              <a:spcBef>
                <a:spcPts val="375"/>
              </a:spcBef>
              <a:spcAft>
                <a:spcPts val="0"/>
              </a:spcAft>
              <a:buSzPts val="1100"/>
              <a:buChar char="•"/>
              <a:defRPr sz="1100"/>
            </a:lvl6pPr>
            <a:lvl7pPr marL="3200400" lvl="6" indent="-298450">
              <a:spcBef>
                <a:spcPts val="375"/>
              </a:spcBef>
              <a:spcAft>
                <a:spcPts val="0"/>
              </a:spcAft>
              <a:buSzPts val="1100"/>
              <a:buChar char="•"/>
              <a:defRPr sz="1100"/>
            </a:lvl7pPr>
            <a:lvl8pPr marL="3657600" lvl="7" indent="-298450">
              <a:spcBef>
                <a:spcPts val="375"/>
              </a:spcBef>
              <a:spcAft>
                <a:spcPts val="0"/>
              </a:spcAft>
              <a:buSzPts val="1100"/>
              <a:buChar char="•"/>
              <a:defRPr sz="1100"/>
            </a:lvl8pPr>
            <a:lvl9pPr marL="4114800" lvl="8" indent="-298450">
              <a:spcBef>
                <a:spcPts val="375"/>
              </a:spcBef>
              <a:spcAft>
                <a:spcPts val="0"/>
              </a:spcAft>
              <a:buSzPts val="1100"/>
              <a:buChar char="•"/>
              <a:defRPr sz="1100"/>
            </a:lvl9pPr>
          </a:lstStyle>
          <a:p>
            <a:endParaRPr/>
          </a:p>
        </p:txBody>
      </p:sp>
      <p:sp>
        <p:nvSpPr>
          <p:cNvPr id="522" name="Google Shape;522;p19"/>
          <p:cNvSpPr txBox="1">
            <a:spLocks noGrp="1"/>
          </p:cNvSpPr>
          <p:nvPr>
            <p:ph type="body" idx="2"/>
          </p:nvPr>
        </p:nvSpPr>
        <p:spPr>
          <a:xfrm>
            <a:off x="4848109" y="1825688"/>
            <a:ext cx="3720825" cy="2338875"/>
          </a:xfrm>
          <a:prstGeom prst="rect">
            <a:avLst/>
          </a:prstGeom>
        </p:spPr>
        <p:txBody>
          <a:bodyPr spcFirstLastPara="1" wrap="square" lIns="68575" tIns="68575" rIns="68575" bIns="68575" anchor="t" anchorCtr="0">
            <a:noAutofit/>
          </a:bodyPr>
          <a:lstStyle>
            <a:lvl1pPr marL="457200" lvl="0" indent="-298450">
              <a:spcBef>
                <a:spcPts val="750"/>
              </a:spcBef>
              <a:spcAft>
                <a:spcPts val="0"/>
              </a:spcAft>
              <a:buSzPts val="1100"/>
              <a:buChar char="•"/>
              <a:defRPr sz="1100"/>
            </a:lvl1pPr>
            <a:lvl2pPr marL="914400" lvl="1" indent="-298450">
              <a:spcBef>
                <a:spcPts val="375"/>
              </a:spcBef>
              <a:spcAft>
                <a:spcPts val="0"/>
              </a:spcAft>
              <a:buSzPts val="1100"/>
              <a:buChar char="•"/>
              <a:defRPr sz="1100"/>
            </a:lvl2pPr>
            <a:lvl3pPr marL="1371600" lvl="2" indent="-298450">
              <a:spcBef>
                <a:spcPts val="375"/>
              </a:spcBef>
              <a:spcAft>
                <a:spcPts val="0"/>
              </a:spcAft>
              <a:buSzPts val="1100"/>
              <a:buChar char="•"/>
              <a:defRPr sz="1100"/>
            </a:lvl3pPr>
            <a:lvl4pPr marL="1828800" lvl="3" indent="-298450">
              <a:spcBef>
                <a:spcPts val="375"/>
              </a:spcBef>
              <a:spcAft>
                <a:spcPts val="0"/>
              </a:spcAft>
              <a:buSzPts val="1100"/>
              <a:buChar char="•"/>
              <a:defRPr sz="1100"/>
            </a:lvl4pPr>
            <a:lvl5pPr marL="2286000" lvl="4" indent="-298450">
              <a:spcBef>
                <a:spcPts val="375"/>
              </a:spcBef>
              <a:spcAft>
                <a:spcPts val="0"/>
              </a:spcAft>
              <a:buSzPts val="1100"/>
              <a:buChar char="•"/>
              <a:defRPr sz="1100"/>
            </a:lvl5pPr>
            <a:lvl6pPr marL="2743200" lvl="5" indent="-298450">
              <a:spcBef>
                <a:spcPts val="375"/>
              </a:spcBef>
              <a:spcAft>
                <a:spcPts val="0"/>
              </a:spcAft>
              <a:buSzPts val="1100"/>
              <a:buChar char="•"/>
              <a:defRPr sz="1100"/>
            </a:lvl6pPr>
            <a:lvl7pPr marL="3200400" lvl="6" indent="-298450">
              <a:spcBef>
                <a:spcPts val="375"/>
              </a:spcBef>
              <a:spcAft>
                <a:spcPts val="0"/>
              </a:spcAft>
              <a:buSzPts val="1100"/>
              <a:buChar char="•"/>
              <a:defRPr sz="1100"/>
            </a:lvl7pPr>
            <a:lvl8pPr marL="3657600" lvl="7" indent="-298450">
              <a:spcBef>
                <a:spcPts val="375"/>
              </a:spcBef>
              <a:spcAft>
                <a:spcPts val="0"/>
              </a:spcAft>
              <a:buSzPts val="1100"/>
              <a:buChar char="•"/>
              <a:defRPr sz="1100"/>
            </a:lvl8pPr>
            <a:lvl9pPr marL="4114800" lvl="8" indent="-298450">
              <a:spcBef>
                <a:spcPts val="375"/>
              </a:spcBef>
              <a:spcAft>
                <a:spcPts val="0"/>
              </a:spcAft>
              <a:buSzPts val="1100"/>
              <a:buChar char="•"/>
              <a:defRPr sz="1100"/>
            </a:lvl9pPr>
          </a:lstStyle>
          <a:p>
            <a:endParaRPr/>
          </a:p>
        </p:txBody>
      </p:sp>
      <p:sp>
        <p:nvSpPr>
          <p:cNvPr id="523" name="Google Shape;523;p19"/>
          <p:cNvSpPr txBox="1">
            <a:spLocks noGrp="1"/>
          </p:cNvSpPr>
          <p:nvPr>
            <p:ph type="title"/>
          </p:nvPr>
        </p:nvSpPr>
        <p:spPr>
          <a:xfrm>
            <a:off x="368100" y="221006"/>
            <a:ext cx="8407800" cy="572625"/>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3000"/>
              <a:buFont typeface="Aldrich"/>
              <a:buNone/>
              <a:defRPr sz="4500"/>
            </a:lvl1pPr>
            <a:lvl2pPr lvl="1"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grpSp>
        <p:nvGrpSpPr>
          <p:cNvPr id="524" name="Google Shape;524;p19"/>
          <p:cNvGrpSpPr/>
          <p:nvPr/>
        </p:nvGrpSpPr>
        <p:grpSpPr>
          <a:xfrm rot="-1576190">
            <a:off x="1415335" y="107645"/>
            <a:ext cx="321628" cy="321628"/>
            <a:chOff x="8297437" y="2253663"/>
            <a:chExt cx="4117200" cy="4117200"/>
          </a:xfrm>
        </p:grpSpPr>
        <p:sp>
          <p:nvSpPr>
            <p:cNvPr id="525" name="Google Shape;525;p19"/>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26" name="Google Shape;526;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27" name="Google Shape;527;p19"/>
          <p:cNvGrpSpPr/>
          <p:nvPr/>
        </p:nvGrpSpPr>
        <p:grpSpPr>
          <a:xfrm rot="-1573267">
            <a:off x="450911" y="530354"/>
            <a:ext cx="276057" cy="276057"/>
            <a:chOff x="8297437" y="2253663"/>
            <a:chExt cx="4117200" cy="4117200"/>
          </a:xfrm>
        </p:grpSpPr>
        <p:sp>
          <p:nvSpPr>
            <p:cNvPr id="528" name="Google Shape;528;p1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29" name="Google Shape;529;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30" name="Google Shape;530;p19"/>
          <p:cNvGrpSpPr/>
          <p:nvPr/>
        </p:nvGrpSpPr>
        <p:grpSpPr>
          <a:xfrm rot="-1572434">
            <a:off x="1241252" y="305862"/>
            <a:ext cx="176903" cy="176903"/>
            <a:chOff x="8297437" y="2253663"/>
            <a:chExt cx="4117200" cy="4117200"/>
          </a:xfrm>
        </p:grpSpPr>
        <p:sp>
          <p:nvSpPr>
            <p:cNvPr id="531" name="Google Shape;531;p19"/>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32" name="Google Shape;532;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33" name="Google Shape;533;p19"/>
          <p:cNvGrpSpPr/>
          <p:nvPr/>
        </p:nvGrpSpPr>
        <p:grpSpPr>
          <a:xfrm rot="-1574351">
            <a:off x="680617" y="4619228"/>
            <a:ext cx="412773" cy="412773"/>
            <a:chOff x="8297437" y="2253663"/>
            <a:chExt cx="4117200" cy="4117200"/>
          </a:xfrm>
        </p:grpSpPr>
        <p:sp>
          <p:nvSpPr>
            <p:cNvPr id="534" name="Google Shape;534;p19"/>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35" name="Google Shape;535;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36" name="Google Shape;536;p19"/>
          <p:cNvGrpSpPr/>
          <p:nvPr/>
        </p:nvGrpSpPr>
        <p:grpSpPr>
          <a:xfrm rot="-1572813">
            <a:off x="648774" y="4202701"/>
            <a:ext cx="225099" cy="225099"/>
            <a:chOff x="8297437" y="2253663"/>
            <a:chExt cx="4117200" cy="4117200"/>
          </a:xfrm>
        </p:grpSpPr>
        <p:sp>
          <p:nvSpPr>
            <p:cNvPr id="537" name="Google Shape;537;p1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38" name="Google Shape;538;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39" name="Google Shape;539;p19"/>
          <p:cNvGrpSpPr/>
          <p:nvPr/>
        </p:nvGrpSpPr>
        <p:grpSpPr>
          <a:xfrm rot="-1574617">
            <a:off x="3885454" y="682985"/>
            <a:ext cx="295390" cy="295390"/>
            <a:chOff x="8297437" y="2253663"/>
            <a:chExt cx="4117200" cy="4117200"/>
          </a:xfrm>
        </p:grpSpPr>
        <p:sp>
          <p:nvSpPr>
            <p:cNvPr id="540" name="Google Shape;540;p1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41" name="Google Shape;541;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42" name="Google Shape;542;p19"/>
          <p:cNvGrpSpPr/>
          <p:nvPr/>
        </p:nvGrpSpPr>
        <p:grpSpPr>
          <a:xfrm rot="-1572610">
            <a:off x="8547303" y="507001"/>
            <a:ext cx="401312" cy="401312"/>
            <a:chOff x="8297437" y="2253663"/>
            <a:chExt cx="4117200" cy="4117200"/>
          </a:xfrm>
        </p:grpSpPr>
        <p:sp>
          <p:nvSpPr>
            <p:cNvPr id="543" name="Google Shape;543;p1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44" name="Google Shape;544;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45" name="Google Shape;545;p19"/>
          <p:cNvGrpSpPr/>
          <p:nvPr/>
        </p:nvGrpSpPr>
        <p:grpSpPr>
          <a:xfrm rot="-1572610">
            <a:off x="8616424" y="4596457"/>
            <a:ext cx="401312" cy="401312"/>
            <a:chOff x="8297437" y="2253663"/>
            <a:chExt cx="4117200" cy="4117200"/>
          </a:xfrm>
        </p:grpSpPr>
        <p:sp>
          <p:nvSpPr>
            <p:cNvPr id="546" name="Google Shape;546;p1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47" name="Google Shape;547;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48" name="Google Shape;548;p19"/>
          <p:cNvGrpSpPr/>
          <p:nvPr/>
        </p:nvGrpSpPr>
        <p:grpSpPr>
          <a:xfrm rot="-1574662">
            <a:off x="2183773" y="4776342"/>
            <a:ext cx="222060" cy="222060"/>
            <a:chOff x="8297437" y="2253663"/>
            <a:chExt cx="4117200" cy="4117200"/>
          </a:xfrm>
        </p:grpSpPr>
        <p:sp>
          <p:nvSpPr>
            <p:cNvPr id="549" name="Google Shape;549;p1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50" name="Google Shape;550;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51" name="Google Shape;551;p19"/>
          <p:cNvGrpSpPr/>
          <p:nvPr/>
        </p:nvGrpSpPr>
        <p:grpSpPr>
          <a:xfrm rot="-1573459">
            <a:off x="6181520" y="335599"/>
            <a:ext cx="301881" cy="301881"/>
            <a:chOff x="8297437" y="2253663"/>
            <a:chExt cx="4117200" cy="4117200"/>
          </a:xfrm>
        </p:grpSpPr>
        <p:sp>
          <p:nvSpPr>
            <p:cNvPr id="552" name="Google Shape;552;p19"/>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53" name="Google Shape;553;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54" name="Google Shape;554;p19"/>
          <p:cNvGrpSpPr/>
          <p:nvPr/>
        </p:nvGrpSpPr>
        <p:grpSpPr>
          <a:xfrm rot="-1572434">
            <a:off x="1073790" y="1132544"/>
            <a:ext cx="176903" cy="176903"/>
            <a:chOff x="8297437" y="2253663"/>
            <a:chExt cx="4117200" cy="4117200"/>
          </a:xfrm>
        </p:grpSpPr>
        <p:sp>
          <p:nvSpPr>
            <p:cNvPr id="555" name="Google Shape;555;p1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56" name="Google Shape;556;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57" name="Google Shape;557;p19"/>
          <p:cNvGrpSpPr/>
          <p:nvPr/>
        </p:nvGrpSpPr>
        <p:grpSpPr>
          <a:xfrm rot="-1575143">
            <a:off x="141899" y="4227744"/>
            <a:ext cx="303676" cy="303676"/>
            <a:chOff x="8297437" y="2253663"/>
            <a:chExt cx="4117200" cy="4117200"/>
          </a:xfrm>
        </p:grpSpPr>
        <p:sp>
          <p:nvSpPr>
            <p:cNvPr id="558" name="Google Shape;558;p1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59" name="Google Shape;559;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60" name="Google Shape;560;p19"/>
          <p:cNvGrpSpPr/>
          <p:nvPr/>
        </p:nvGrpSpPr>
        <p:grpSpPr>
          <a:xfrm rot="-1575894">
            <a:off x="3205474" y="393947"/>
            <a:ext cx="237251" cy="237251"/>
            <a:chOff x="8297437" y="2253663"/>
            <a:chExt cx="4117200" cy="4117200"/>
          </a:xfrm>
        </p:grpSpPr>
        <p:sp>
          <p:nvSpPr>
            <p:cNvPr id="561" name="Google Shape;561;p1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62" name="Google Shape;562;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563" name="Google Shape;563;p19"/>
          <p:cNvGrpSpPr/>
          <p:nvPr/>
        </p:nvGrpSpPr>
        <p:grpSpPr>
          <a:xfrm rot="-1573659">
            <a:off x="8560350" y="3757005"/>
            <a:ext cx="375211" cy="375211"/>
            <a:chOff x="8297437" y="2253663"/>
            <a:chExt cx="4117200" cy="4117200"/>
          </a:xfrm>
        </p:grpSpPr>
        <p:sp>
          <p:nvSpPr>
            <p:cNvPr id="564" name="Google Shape;564;p1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65" name="Google Shape;565;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solidFill>
              <a:srgbClr val="FFAB1C"/>
            </a:solidFill>
            <a:ln>
              <a:noFill/>
            </a:ln>
          </p:spPr>
        </p:pic>
      </p:grpSp>
      <p:grpSp>
        <p:nvGrpSpPr>
          <p:cNvPr id="566" name="Google Shape;566;p19"/>
          <p:cNvGrpSpPr/>
          <p:nvPr/>
        </p:nvGrpSpPr>
        <p:grpSpPr>
          <a:xfrm rot="-1575894">
            <a:off x="8806913" y="4392847"/>
            <a:ext cx="237251" cy="237251"/>
            <a:chOff x="8297437" y="2253663"/>
            <a:chExt cx="4117200" cy="4117200"/>
          </a:xfrm>
        </p:grpSpPr>
        <p:sp>
          <p:nvSpPr>
            <p:cNvPr id="567" name="Google Shape;567;p1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568" name="Google Shape;568;p1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5"/>
        <p:cNvGrpSpPr/>
        <p:nvPr/>
      </p:nvGrpSpPr>
      <p:grpSpPr>
        <a:xfrm>
          <a:off x="0" y="0"/>
          <a:ext cx="0" cy="0"/>
          <a:chOff x="0" y="0"/>
          <a:chExt cx="0" cy="0"/>
        </a:xfrm>
      </p:grpSpPr>
      <p:sp>
        <p:nvSpPr>
          <p:cNvPr id="576" name="Google Shape;576;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9"/>
        <p:cNvGrpSpPr/>
        <p:nvPr/>
      </p:nvGrpSpPr>
      <p:grpSpPr>
        <a:xfrm>
          <a:off x="0" y="0"/>
          <a:ext cx="0" cy="0"/>
          <a:chOff x="0" y="0"/>
          <a:chExt cx="0" cy="0"/>
        </a:xfrm>
      </p:grpSpPr>
      <p:sp>
        <p:nvSpPr>
          <p:cNvPr id="580" name="Google Shape;580;p2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2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82" name="Google Shape;582;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4" name="Google Shape;584;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5"/>
        <p:cNvGrpSpPr/>
        <p:nvPr/>
      </p:nvGrpSpPr>
      <p:grpSpPr>
        <a:xfrm>
          <a:off x="0" y="0"/>
          <a:ext cx="0" cy="0"/>
          <a:chOff x="0" y="0"/>
          <a:chExt cx="0" cy="0"/>
        </a:xfrm>
      </p:grpSpPr>
      <p:sp>
        <p:nvSpPr>
          <p:cNvPr id="586" name="Google Shape;586;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2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8" name="Google Shape;588;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0" name="Google Shape;590;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1"/>
        <p:cNvGrpSpPr/>
        <p:nvPr/>
      </p:nvGrpSpPr>
      <p:grpSpPr>
        <a:xfrm>
          <a:off x="0" y="0"/>
          <a:ext cx="0" cy="0"/>
          <a:chOff x="0" y="0"/>
          <a:chExt cx="0" cy="0"/>
        </a:xfrm>
      </p:grpSpPr>
      <p:sp>
        <p:nvSpPr>
          <p:cNvPr id="592" name="Google Shape;592;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3" name="Google Shape;593;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94" name="Google Shape;594;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5" name="Google Shape;595;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6" name="Google Shape;596;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7"/>
        <p:cNvGrpSpPr/>
        <p:nvPr/>
      </p:nvGrpSpPr>
      <p:grpSpPr>
        <a:xfrm>
          <a:off x="0" y="0"/>
          <a:ext cx="0" cy="0"/>
          <a:chOff x="0" y="0"/>
          <a:chExt cx="0" cy="0"/>
        </a:xfrm>
      </p:grpSpPr>
      <p:sp>
        <p:nvSpPr>
          <p:cNvPr id="598" name="Google Shape;598;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0" name="Google Shape;600;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1" name="Google Shape;601;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2" name="Google Shape;602;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3" name="Google Shape;603;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4"/>
        <p:cNvGrpSpPr/>
        <p:nvPr/>
      </p:nvGrpSpPr>
      <p:grpSpPr>
        <a:xfrm>
          <a:off x="0" y="0"/>
          <a:ext cx="0" cy="0"/>
          <a:chOff x="0" y="0"/>
          <a:chExt cx="0" cy="0"/>
        </a:xfrm>
      </p:grpSpPr>
      <p:sp>
        <p:nvSpPr>
          <p:cNvPr id="605" name="Google Shape;605;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6" name="Google Shape;606;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07" name="Google Shape;607;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8" name="Google Shape;608;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09" name="Google Shape;609;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0" name="Google Shape;610;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1" name="Google Shape;611;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3"/>
        <p:cNvGrpSpPr/>
        <p:nvPr/>
      </p:nvGrpSpPr>
      <p:grpSpPr>
        <a:xfrm>
          <a:off x="0" y="0"/>
          <a:ext cx="0" cy="0"/>
          <a:chOff x="0" y="0"/>
          <a:chExt cx="0" cy="0"/>
        </a:xfrm>
      </p:grpSpPr>
      <p:sp>
        <p:nvSpPr>
          <p:cNvPr id="614" name="Google Shape;614;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6" name="Google Shape;616;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8"/>
        <p:cNvGrpSpPr/>
        <p:nvPr/>
      </p:nvGrpSpPr>
      <p:grpSpPr>
        <a:xfrm>
          <a:off x="0" y="0"/>
          <a:ext cx="0" cy="0"/>
          <a:chOff x="0" y="0"/>
          <a:chExt cx="0" cy="0"/>
        </a:xfrm>
      </p:grpSpPr>
      <p:sp>
        <p:nvSpPr>
          <p:cNvPr id="619" name="Google Shape;619;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0" name="Google Shape;620;p2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1" name="Google Shape;621;p2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2" name="Google Shape;622;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5"/>
        <p:cNvGrpSpPr/>
        <p:nvPr/>
      </p:nvGrpSpPr>
      <p:grpSpPr>
        <a:xfrm>
          <a:off x="0" y="0"/>
          <a:ext cx="0" cy="0"/>
          <a:chOff x="0" y="0"/>
          <a:chExt cx="0" cy="0"/>
        </a:xfrm>
      </p:grpSpPr>
      <p:sp>
        <p:nvSpPr>
          <p:cNvPr id="626" name="Google Shape;626;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p29"/>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28" name="Google Shape;628;p2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9" name="Google Shape;629;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0" name="Google Shape;630;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1" name="Google Shape;631;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2"/>
        <p:cNvGrpSpPr/>
        <p:nvPr/>
      </p:nvGrpSpPr>
      <p:grpSpPr>
        <a:xfrm>
          <a:off x="0" y="0"/>
          <a:ext cx="0" cy="0"/>
          <a:chOff x="0" y="0"/>
          <a:chExt cx="0" cy="0"/>
        </a:xfrm>
      </p:grpSpPr>
      <p:sp>
        <p:nvSpPr>
          <p:cNvPr id="633" name="Google Shape;633;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4" name="Google Shape;634;p3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5" name="Google Shape;635;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8"/>
        <p:cNvGrpSpPr/>
        <p:nvPr/>
      </p:nvGrpSpPr>
      <p:grpSpPr>
        <a:xfrm>
          <a:off x="0" y="0"/>
          <a:ext cx="0" cy="0"/>
          <a:chOff x="0" y="0"/>
          <a:chExt cx="0" cy="0"/>
        </a:xfrm>
      </p:grpSpPr>
      <p:sp>
        <p:nvSpPr>
          <p:cNvPr id="639" name="Google Shape;639;p31"/>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0" name="Google Shape;640;p3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1" name="Google Shape;641;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2" name="Google Shape;642;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3" name="Google Shape;643;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9"/>
        <p:cNvGrpSpPr/>
        <p:nvPr/>
      </p:nvGrpSpPr>
      <p:grpSpPr>
        <a:xfrm>
          <a:off x="0" y="0"/>
          <a:ext cx="0" cy="0"/>
          <a:chOff x="0" y="0"/>
          <a:chExt cx="0" cy="0"/>
        </a:xfrm>
      </p:grpSpPr>
      <p:sp>
        <p:nvSpPr>
          <p:cNvPr id="650" name="Google Shape;650;p33"/>
          <p:cNvSpPr txBox="1">
            <a:spLocks noGrp="1"/>
          </p:cNvSpPr>
          <p:nvPr>
            <p:ph type="title"/>
          </p:nvPr>
        </p:nvSpPr>
        <p:spPr>
          <a:xfrm>
            <a:off x="553820" y="205978"/>
            <a:ext cx="7887163"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BA0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1" name="Google Shape;651;p33"/>
          <p:cNvSpPr txBox="1">
            <a:spLocks noGrp="1"/>
          </p:cNvSpPr>
          <p:nvPr>
            <p:ph type="body" idx="1"/>
          </p:nvPr>
        </p:nvSpPr>
        <p:spPr>
          <a:xfrm>
            <a:off x="553820" y="1200150"/>
            <a:ext cx="7887163" cy="3394472"/>
          </a:xfrm>
          <a:prstGeom prst="rect">
            <a:avLst/>
          </a:prstGeom>
          <a:noFill/>
          <a:ln>
            <a:noFill/>
          </a:ln>
        </p:spPr>
        <p:txBody>
          <a:bodyPr spcFirstLastPara="1" wrap="square" lIns="91425" tIns="45700" rIns="91425" bIns="45700" anchor="t" anchorCtr="0">
            <a:normAutofit/>
          </a:bodyPr>
          <a:lstStyle>
            <a:lvl1pPr marL="457200" lvl="0" indent="-371475" algn="l">
              <a:spcBef>
                <a:spcPts val="1000"/>
              </a:spcBef>
              <a:spcAft>
                <a:spcPts val="0"/>
              </a:spcAft>
              <a:buSzPts val="2250"/>
              <a:buChar char="●"/>
              <a:defRPr/>
            </a:lvl1pPr>
            <a:lvl2pPr marL="914400" lvl="1" indent="-371475" algn="l">
              <a:spcBef>
                <a:spcPts val="1000"/>
              </a:spcBef>
              <a:spcAft>
                <a:spcPts val="0"/>
              </a:spcAft>
              <a:buSzPts val="2250"/>
              <a:buChar char="●"/>
              <a:defRPr/>
            </a:lvl2pPr>
            <a:lvl3pPr marL="1371600" lvl="2" indent="-371475" algn="l">
              <a:spcBef>
                <a:spcPts val="1000"/>
              </a:spcBef>
              <a:spcAft>
                <a:spcPts val="0"/>
              </a:spcAft>
              <a:buSzPts val="2250"/>
              <a:buChar char="●"/>
              <a:defRPr/>
            </a:lvl3pPr>
            <a:lvl4pPr marL="1828800" lvl="3" indent="-371475" algn="l">
              <a:spcBef>
                <a:spcPts val="1000"/>
              </a:spcBef>
              <a:spcAft>
                <a:spcPts val="0"/>
              </a:spcAft>
              <a:buSzPts val="2250"/>
              <a:buChar char="●"/>
              <a:defRPr/>
            </a:lvl4pPr>
            <a:lvl5pPr marL="2286000" lvl="4" indent="-371475" algn="l">
              <a:spcBef>
                <a:spcPts val="360"/>
              </a:spcBef>
              <a:spcAft>
                <a:spcPts val="0"/>
              </a:spcAft>
              <a:buSzPts val="225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652"/>
        <p:cNvGrpSpPr/>
        <p:nvPr/>
      </p:nvGrpSpPr>
      <p:grpSpPr>
        <a:xfrm>
          <a:off x="0" y="0"/>
          <a:ext cx="0" cy="0"/>
          <a:chOff x="0" y="0"/>
          <a:chExt cx="0" cy="0"/>
        </a:xfrm>
      </p:grpSpPr>
      <p:sp>
        <p:nvSpPr>
          <p:cNvPr id="653" name="Google Shape;653;p34"/>
          <p:cNvSpPr txBox="1">
            <a:spLocks noGrp="1"/>
          </p:cNvSpPr>
          <p:nvPr>
            <p:ph type="ctrTitle"/>
          </p:nvPr>
        </p:nvSpPr>
        <p:spPr>
          <a:xfrm>
            <a:off x="0" y="1591711"/>
            <a:ext cx="9144000" cy="70403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6BA043"/>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34"/>
          <p:cNvSpPr txBox="1">
            <a:spLocks noGrp="1"/>
          </p:cNvSpPr>
          <p:nvPr>
            <p:ph type="subTitle" idx="1"/>
          </p:nvPr>
        </p:nvSpPr>
        <p:spPr>
          <a:xfrm>
            <a:off x="1371596" y="2893167"/>
            <a:ext cx="6400800" cy="1046988"/>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2000"/>
              <a:buNone/>
              <a:defRPr sz="1600">
                <a:solidFill>
                  <a:schemeClr val="dk1"/>
                </a:solidFill>
              </a:defRPr>
            </a:lvl1pPr>
            <a:lvl2pPr lvl="1" algn="ctr">
              <a:spcBef>
                <a:spcPts val="1000"/>
              </a:spcBef>
              <a:spcAft>
                <a:spcPts val="0"/>
              </a:spcAft>
              <a:buSzPts val="1875"/>
              <a:buNone/>
              <a:defRPr>
                <a:solidFill>
                  <a:srgbClr val="888888"/>
                </a:solidFill>
              </a:defRPr>
            </a:lvl2pPr>
            <a:lvl3pPr lvl="2" algn="ctr">
              <a:spcBef>
                <a:spcPts val="1000"/>
              </a:spcBef>
              <a:spcAft>
                <a:spcPts val="0"/>
              </a:spcAft>
              <a:buSzPts val="1750"/>
              <a:buNone/>
              <a:defRPr>
                <a:solidFill>
                  <a:srgbClr val="888888"/>
                </a:solidFill>
              </a:defRPr>
            </a:lvl3pPr>
            <a:lvl4pPr lvl="3" algn="ctr">
              <a:spcBef>
                <a:spcPts val="1000"/>
              </a:spcBef>
              <a:spcAft>
                <a:spcPts val="0"/>
              </a:spcAft>
              <a:buSzPts val="1625"/>
              <a:buNone/>
              <a:defRPr>
                <a:solidFill>
                  <a:srgbClr val="888888"/>
                </a:solidFill>
              </a:defRPr>
            </a:lvl4pPr>
            <a:lvl5pPr lvl="4" algn="ctr">
              <a:spcBef>
                <a:spcPts val="240"/>
              </a:spcBef>
              <a:spcAft>
                <a:spcPts val="0"/>
              </a:spcAft>
              <a:buSzPts val="15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55" name="Google Shape;655;p34"/>
          <p:cNvSpPr txBox="1">
            <a:spLocks noGrp="1"/>
          </p:cNvSpPr>
          <p:nvPr>
            <p:ph type="body" idx="2"/>
          </p:nvPr>
        </p:nvSpPr>
        <p:spPr>
          <a:xfrm>
            <a:off x="1371596" y="2374458"/>
            <a:ext cx="6140450" cy="472678"/>
          </a:xfrm>
          <a:prstGeom prst="rect">
            <a:avLst/>
          </a:prstGeom>
          <a:noFill/>
          <a:ln>
            <a:noFill/>
          </a:ln>
        </p:spPr>
        <p:txBody>
          <a:bodyPr spcFirstLastPara="1" wrap="square" lIns="0" tIns="0" rIns="0" bIns="0" anchor="t" anchorCtr="0">
            <a:normAutofit/>
          </a:bodyPr>
          <a:lstStyle>
            <a:lvl1pPr marL="457200" lvl="0" indent="-228600" algn="ctr">
              <a:spcBef>
                <a:spcPts val="1000"/>
              </a:spcBef>
              <a:spcAft>
                <a:spcPts val="0"/>
              </a:spcAft>
              <a:buSzPts val="2250"/>
              <a:buNone/>
              <a:defRPr sz="1800" b="1" i="0">
                <a:solidFill>
                  <a:srgbClr val="00879F"/>
                </a:solidFill>
              </a:defRPr>
            </a:lvl1pPr>
            <a:lvl2pPr marL="914400" lvl="1" indent="-371475" algn="l">
              <a:spcBef>
                <a:spcPts val="1000"/>
              </a:spcBef>
              <a:spcAft>
                <a:spcPts val="0"/>
              </a:spcAft>
              <a:buSzPts val="2250"/>
              <a:buChar char="●"/>
              <a:defRPr/>
            </a:lvl2pPr>
            <a:lvl3pPr marL="1371600" lvl="2" indent="-371475" algn="l">
              <a:spcBef>
                <a:spcPts val="1000"/>
              </a:spcBef>
              <a:spcAft>
                <a:spcPts val="0"/>
              </a:spcAft>
              <a:buSzPts val="2250"/>
              <a:buChar char="●"/>
              <a:defRPr/>
            </a:lvl3pPr>
            <a:lvl4pPr marL="1828800" lvl="3" indent="-371475" algn="l">
              <a:spcBef>
                <a:spcPts val="1000"/>
              </a:spcBef>
              <a:spcAft>
                <a:spcPts val="0"/>
              </a:spcAft>
              <a:buSzPts val="2250"/>
              <a:buChar char="●"/>
              <a:defRPr/>
            </a:lvl4pPr>
            <a:lvl5pPr marL="2286000" lvl="4" indent="-371475" algn="l">
              <a:spcBef>
                <a:spcPts val="360"/>
              </a:spcBef>
              <a:spcAft>
                <a:spcPts val="0"/>
              </a:spcAft>
              <a:buSzPts val="225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
        <p:cNvGrpSpPr/>
        <p:nvPr/>
      </p:nvGrpSpPr>
      <p:grpSpPr>
        <a:xfrm>
          <a:off x="0" y="0"/>
          <a:ext cx="0" cy="0"/>
          <a:chOff x="0" y="0"/>
          <a:chExt cx="0" cy="0"/>
        </a:xfrm>
      </p:grpSpPr>
      <p:sp>
        <p:nvSpPr>
          <p:cNvPr id="570" name="Google Shape;570;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1" name="Google Shape;571;p2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2" name="Google Shape;572;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73" name="Google Shape;573;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74" name="Google Shape;574;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4"/>
        <p:cNvGrpSpPr/>
        <p:nvPr/>
      </p:nvGrpSpPr>
      <p:grpSpPr>
        <a:xfrm>
          <a:off x="0" y="0"/>
          <a:ext cx="0" cy="0"/>
          <a:chOff x="0" y="0"/>
          <a:chExt cx="0" cy="0"/>
        </a:xfrm>
      </p:grpSpPr>
      <p:pic>
        <p:nvPicPr>
          <p:cNvPr id="645" name="Google Shape;645;p32" descr="HCHD33Interior-2.png"/>
          <p:cNvPicPr preferRelativeResize="0"/>
          <p:nvPr/>
        </p:nvPicPr>
        <p:blipFill rotWithShape="1">
          <a:blip r:embed="rId4">
            <a:alphaModFix/>
          </a:blip>
          <a:srcRect/>
          <a:stretch/>
        </p:blipFill>
        <p:spPr>
          <a:xfrm>
            <a:off x="0" y="0"/>
            <a:ext cx="6858000" cy="5143500"/>
          </a:xfrm>
          <a:prstGeom prst="rect">
            <a:avLst/>
          </a:prstGeom>
          <a:noFill/>
          <a:ln>
            <a:noFill/>
          </a:ln>
        </p:spPr>
      </p:pic>
      <p:sp>
        <p:nvSpPr>
          <p:cNvPr id="646" name="Google Shape;646;p32"/>
          <p:cNvSpPr txBox="1">
            <a:spLocks noGrp="1"/>
          </p:cNvSpPr>
          <p:nvPr>
            <p:ph type="title"/>
          </p:nvPr>
        </p:nvSpPr>
        <p:spPr>
          <a:xfrm>
            <a:off x="553820" y="205978"/>
            <a:ext cx="7887163"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6BA043"/>
              </a:buClr>
              <a:buSzPts val="2400"/>
              <a:buFont typeface="Arial"/>
              <a:buNone/>
              <a:defRPr sz="2400" b="1" i="0" u="none" strike="noStrike" cap="none">
                <a:solidFill>
                  <a:srgbClr val="6BA04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7" name="Google Shape;647;p32"/>
          <p:cNvSpPr txBox="1">
            <a:spLocks noGrp="1"/>
          </p:cNvSpPr>
          <p:nvPr>
            <p:ph type="body" idx="1"/>
          </p:nvPr>
        </p:nvSpPr>
        <p:spPr>
          <a:xfrm>
            <a:off x="553820" y="1200150"/>
            <a:ext cx="7887163" cy="3394472"/>
          </a:xfrm>
          <a:prstGeom prst="rect">
            <a:avLst/>
          </a:prstGeom>
          <a:noFill/>
          <a:ln>
            <a:noFill/>
          </a:ln>
        </p:spPr>
        <p:txBody>
          <a:bodyPr spcFirstLastPara="1" wrap="square" lIns="91425" tIns="45700" rIns="91425" bIns="45700" anchor="t" anchorCtr="0">
            <a:normAutofit/>
          </a:bodyPr>
          <a:lstStyle>
            <a:lvl1pPr marL="457200" marR="0" lvl="0" indent="-363537" algn="l" rtl="0">
              <a:spcBef>
                <a:spcPts val="1000"/>
              </a:spcBef>
              <a:spcAft>
                <a:spcPts val="0"/>
              </a:spcAft>
              <a:buClr>
                <a:srgbClr val="00879F"/>
              </a:buClr>
              <a:buSzPts val="2125"/>
              <a:buFont typeface="Merriweather Sans"/>
              <a:buChar char="●"/>
              <a:defRPr sz="1700" b="0" i="0" u="none" strike="noStrike" cap="none">
                <a:solidFill>
                  <a:schemeClr val="dk1"/>
                </a:solidFill>
                <a:latin typeface="Arial"/>
                <a:ea typeface="Arial"/>
                <a:cs typeface="Arial"/>
                <a:sym typeface="Arial"/>
              </a:defRPr>
            </a:lvl1pPr>
            <a:lvl2pPr marL="914400" marR="0" lvl="1" indent="-347662" algn="l" rtl="0">
              <a:spcBef>
                <a:spcPts val="1000"/>
              </a:spcBef>
              <a:spcAft>
                <a:spcPts val="0"/>
              </a:spcAft>
              <a:buClr>
                <a:srgbClr val="00879F"/>
              </a:buClr>
              <a:buSzPts val="1875"/>
              <a:buFont typeface="Merriweather Sans"/>
              <a:buChar char="●"/>
              <a:defRPr sz="1500" b="0" i="0" u="none" strike="noStrike" cap="none">
                <a:solidFill>
                  <a:schemeClr val="dk1"/>
                </a:solidFill>
                <a:latin typeface="Arial"/>
                <a:ea typeface="Arial"/>
                <a:cs typeface="Arial"/>
                <a:sym typeface="Arial"/>
              </a:defRPr>
            </a:lvl2pPr>
            <a:lvl3pPr marL="1371600" marR="0" lvl="2" indent="-339725" algn="l" rtl="0">
              <a:spcBef>
                <a:spcPts val="1000"/>
              </a:spcBef>
              <a:spcAft>
                <a:spcPts val="0"/>
              </a:spcAft>
              <a:buClr>
                <a:srgbClr val="00879F"/>
              </a:buClr>
              <a:buSzPts val="1750"/>
              <a:buFont typeface="Merriweather Sans"/>
              <a:buChar char="●"/>
              <a:defRPr sz="1400" b="0" i="0" u="none" strike="noStrike" cap="none">
                <a:solidFill>
                  <a:schemeClr val="dk1"/>
                </a:solidFill>
                <a:latin typeface="Arial"/>
                <a:ea typeface="Arial"/>
                <a:cs typeface="Arial"/>
                <a:sym typeface="Arial"/>
              </a:defRPr>
            </a:lvl3pPr>
            <a:lvl4pPr marL="1828800" marR="0" lvl="3" indent="-331787" algn="l" rtl="0">
              <a:spcBef>
                <a:spcPts val="1000"/>
              </a:spcBef>
              <a:spcAft>
                <a:spcPts val="0"/>
              </a:spcAft>
              <a:buClr>
                <a:srgbClr val="00879F"/>
              </a:buClr>
              <a:buSzPts val="1625"/>
              <a:buFont typeface="Merriweather Sans"/>
              <a:buChar char="●"/>
              <a:defRPr sz="1300" b="0" i="0" u="none" strike="noStrike" cap="none">
                <a:solidFill>
                  <a:schemeClr val="dk1"/>
                </a:solidFill>
                <a:latin typeface="Arial"/>
                <a:ea typeface="Arial"/>
                <a:cs typeface="Arial"/>
                <a:sym typeface="Arial"/>
              </a:defRPr>
            </a:lvl4pPr>
            <a:lvl5pPr marL="2286000" marR="0" lvl="4" indent="-323850" algn="l" rtl="0">
              <a:spcBef>
                <a:spcPts val="240"/>
              </a:spcBef>
              <a:spcAft>
                <a:spcPts val="0"/>
              </a:spcAft>
              <a:buClr>
                <a:srgbClr val="DA5120"/>
              </a:buClr>
              <a:buSzPts val="1500"/>
              <a:buFont typeface="Merriweather Sans"/>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48" name="Google Shape;648;p32"/>
          <p:cNvCxnSpPr/>
          <p:nvPr/>
        </p:nvCxnSpPr>
        <p:spPr>
          <a:xfrm>
            <a:off x="677952" y="859338"/>
            <a:ext cx="7763031" cy="0"/>
          </a:xfrm>
          <a:prstGeom prst="straightConnector1">
            <a:avLst/>
          </a:prstGeom>
          <a:noFill/>
          <a:ln w="12700" cap="flat" cmpd="sng">
            <a:solidFill>
              <a:srgbClr val="6BA043"/>
            </a:solidFill>
            <a:prstDash val="solid"/>
            <a:round/>
            <a:headEnd type="none" w="sm" len="sm"/>
            <a:tailEnd type="none" w="sm" len="sm"/>
          </a:ln>
          <a:effectLst>
            <a:outerShdw blurRad="40000" dist="20000" dir="5400000" rotWithShape="0">
              <a:srgbClr val="000000">
                <a:alpha val="37647"/>
              </a:srgbClr>
            </a:outerShdw>
          </a:effectLst>
        </p:spPr>
      </p:cxnSp>
    </p:spTree>
  </p:cSld>
  <p:clrMap bg1="lt1" tx1="dk1" bg2="dk2" tx2="lt2" accent1="accent1" accent2="accent2" accent3="accent3" accent4="accent4" accent5="accent5" accent6="accent6" hlink="hlink" folHlink="folHlink"/>
  <p:sldLayoutIdLst>
    <p:sldLayoutId id="2147483677" r:id="rId1"/>
    <p:sldLayoutId id="214748367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no-reply@hcpss.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status.hcpss.org/" TargetMode="External"/><Relationship Id="rId7"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hcpss.org/conne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www.hcpss.org/connec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www.hcpss.org/connec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cpss.org/sct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hcpss.org/connec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hyperlink" Target="https://www.youtube.com/watch?v=7wv5Oea3Fg8" TargetMode="External"/><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hyperlink" Target="https://tses.hcpss.org/news/2021/07/2022-2023-tses-information-calendar-schedules-canvas-school-supply-lis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hyperlink" Target="https://www.youtube.com/watch?v=7wv5Oea3Fg8" TargetMode="External"/><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hcpss.org/supports/mental-health-wellnes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howard.md.networkofcare.org/mh/index.aspx"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hcpss.org/supports/mental-health-wellness/" TargetMode="External"/><Relationship Id="rId5" Type="http://schemas.openxmlformats.org/officeDocument/2006/relationships/hyperlink" Target="https://www.acshoco.org/resources/guide-to-community-services/" TargetMode="External"/><Relationship Id="rId4" Type="http://schemas.openxmlformats.org/officeDocument/2006/relationships/hyperlink" Target="https://www.howardcountymd.gov/health/behavioral-health-naviga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mmunity-programs.hcpss.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ommunity-programs.hcpss.or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hcpss.org/f/aboutus/student-handbook/student-code-of-conduct.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hyperlink" Target="https://community-programs.hcps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hcpss.org/farm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hcpss.nutrislice.com/" TargetMode="External"/><Relationship Id="rId4" Type="http://schemas.openxmlformats.org/officeDocument/2006/relationships/hyperlink" Target="https://hcpss.nutrislic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howardcountymd.gov/health/school-based-wellness-centers" TargetMode="External"/><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hyperlink" Target="mailto:HowardSBWC@howardcountym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howardcountymd.gov/health/school-based-wellness-centers"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 Id="rId4" Type="http://schemas.openxmlformats.org/officeDocument/2006/relationships/hyperlink" Target="mailto:HowardSBWC@howardcountymd.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hcpss.org/diversity/" TargetMode="External"/><Relationship Id="rId5" Type="http://schemas.openxmlformats.org/officeDocument/2006/relationships/hyperlink" Target="https://news.hcpss.org/news-posts/2021/04/optional-pronoun-settings-in-canvas/" TargetMode="External"/><Relationship Id="rId4" Type="http://schemas.openxmlformats.org/officeDocument/2006/relationships/hyperlink" Target="https://www.hcpss.org/supports/lgbtqia-yout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community-programs.hcpss.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hcpss.org/"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5"/>
          <p:cNvSpPr txBox="1"/>
          <p:nvPr/>
        </p:nvSpPr>
        <p:spPr>
          <a:xfrm>
            <a:off x="54500" y="714000"/>
            <a:ext cx="4572000" cy="411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700" b="1" i="0" u="none" strike="noStrike" cap="none">
                <a:solidFill>
                  <a:srgbClr val="1B4072"/>
                </a:solidFill>
                <a:latin typeface="Calibri"/>
                <a:ea typeface="Calibri"/>
                <a:cs typeface="Calibri"/>
                <a:sym typeface="Calibri"/>
              </a:rPr>
              <a:t>Welcome to</a:t>
            </a:r>
            <a:endParaRPr sz="1100"/>
          </a:p>
          <a:p>
            <a:pPr marL="0" marR="0" lvl="0" indent="0" algn="ctr" rtl="0">
              <a:spcBef>
                <a:spcPts val="0"/>
              </a:spcBef>
              <a:spcAft>
                <a:spcPts val="0"/>
              </a:spcAft>
              <a:buNone/>
            </a:pPr>
            <a:r>
              <a:rPr lang="en-US" sz="4500" b="1">
                <a:solidFill>
                  <a:srgbClr val="1B4072"/>
                </a:solidFill>
                <a:latin typeface="Calibri"/>
                <a:ea typeface="Calibri"/>
                <a:cs typeface="Calibri"/>
                <a:sym typeface="Calibri"/>
              </a:rPr>
              <a:t>Talbott Springs Elementary School</a:t>
            </a:r>
            <a:endParaRPr sz="1100"/>
          </a:p>
          <a:p>
            <a:pPr marL="0" marR="0" lvl="0" indent="0" algn="ctr" rtl="0">
              <a:spcBef>
                <a:spcPts val="0"/>
              </a:spcBef>
              <a:spcAft>
                <a:spcPts val="0"/>
              </a:spcAft>
              <a:buNone/>
            </a:pPr>
            <a:endParaRPr sz="1100"/>
          </a:p>
          <a:p>
            <a:pPr marL="0" marR="0" lvl="0" indent="0" algn="ctr" rtl="0">
              <a:spcBef>
                <a:spcPts val="0"/>
              </a:spcBef>
              <a:spcAft>
                <a:spcPts val="0"/>
              </a:spcAft>
              <a:buNone/>
            </a:pPr>
            <a:r>
              <a:rPr lang="en-US" sz="3600" b="1" i="0" u="none" strike="noStrike" cap="none">
                <a:solidFill>
                  <a:srgbClr val="1B4072"/>
                </a:solidFill>
                <a:latin typeface="Calibri"/>
                <a:ea typeface="Calibri"/>
                <a:cs typeface="Calibri"/>
                <a:sym typeface="Calibri"/>
              </a:rPr>
              <a:t>Back to School Night</a:t>
            </a:r>
            <a:endParaRPr sz="3600" b="1" i="0" u="none" strike="noStrike" cap="none">
              <a:solidFill>
                <a:srgbClr val="1B4072"/>
              </a:solidFill>
              <a:latin typeface="Calibri"/>
              <a:ea typeface="Calibri"/>
              <a:cs typeface="Calibri"/>
              <a:sym typeface="Calibri"/>
            </a:endParaRPr>
          </a:p>
          <a:p>
            <a:pPr marL="0" marR="0" lvl="0" indent="0" algn="ctr" rtl="0">
              <a:spcBef>
                <a:spcPts val="0"/>
              </a:spcBef>
              <a:spcAft>
                <a:spcPts val="0"/>
              </a:spcAft>
              <a:buNone/>
            </a:pPr>
            <a:r>
              <a:rPr lang="en-US" sz="3600" b="1">
                <a:solidFill>
                  <a:srgbClr val="1B4072"/>
                </a:solidFill>
                <a:latin typeface="Calibri"/>
                <a:ea typeface="Calibri"/>
                <a:cs typeface="Calibri"/>
                <a:sym typeface="Calibri"/>
              </a:rPr>
              <a:t>2022-2023</a:t>
            </a:r>
            <a:endParaRPr sz="3600" b="1">
              <a:solidFill>
                <a:srgbClr val="1B4072"/>
              </a:solidFill>
              <a:latin typeface="Calibri"/>
              <a:ea typeface="Calibri"/>
              <a:cs typeface="Calibri"/>
              <a:sym typeface="Calibri"/>
            </a:endParaRPr>
          </a:p>
        </p:txBody>
      </p:sp>
      <p:sp>
        <p:nvSpPr>
          <p:cNvPr id="662" name="Google Shape;662;p35"/>
          <p:cNvSpPr txBox="1"/>
          <p:nvPr/>
        </p:nvSpPr>
        <p:spPr>
          <a:xfrm>
            <a:off x="5010925" y="3822350"/>
            <a:ext cx="368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Principal, Nancy Thompson</a:t>
            </a:r>
            <a:endParaRPr sz="2000" b="1">
              <a:latin typeface="Calibri"/>
              <a:ea typeface="Calibri"/>
              <a:cs typeface="Calibri"/>
              <a:sym typeface="Calibri"/>
            </a:endParaRPr>
          </a:p>
          <a:p>
            <a:pPr marL="0" lvl="0" indent="0" algn="l" rtl="0">
              <a:spcBef>
                <a:spcPts val="0"/>
              </a:spcBef>
              <a:spcAft>
                <a:spcPts val="0"/>
              </a:spcAft>
              <a:buNone/>
            </a:pPr>
            <a:r>
              <a:rPr lang="en-US" sz="2000" b="1">
                <a:latin typeface="Calibri"/>
                <a:ea typeface="Calibri"/>
                <a:cs typeface="Calibri"/>
                <a:sym typeface="Calibri"/>
              </a:rPr>
              <a:t>Assistant Principal, Derek Lewis</a:t>
            </a:r>
            <a:endParaRPr sz="2000" b="1">
              <a:latin typeface="Calibri"/>
              <a:ea typeface="Calibri"/>
              <a:cs typeface="Calibri"/>
              <a:sym typeface="Calibri"/>
            </a:endParaRPr>
          </a:p>
        </p:txBody>
      </p:sp>
      <p:pic>
        <p:nvPicPr>
          <p:cNvPr id="663" name="Google Shape;663;p35"/>
          <p:cNvPicPr preferRelativeResize="0"/>
          <p:nvPr/>
        </p:nvPicPr>
        <p:blipFill>
          <a:blip r:embed="rId3">
            <a:alphaModFix/>
          </a:blip>
          <a:stretch>
            <a:fillRect/>
          </a:stretch>
        </p:blipFill>
        <p:spPr>
          <a:xfrm>
            <a:off x="4795050" y="1443097"/>
            <a:ext cx="4162450" cy="210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4"/>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HCPSS and TSES </a:t>
            </a:r>
            <a:r>
              <a:rPr lang="en-US" sz="3600" b="0" i="0" u="none" strike="noStrike" cap="none">
                <a:solidFill>
                  <a:schemeClr val="lt1"/>
                </a:solidFill>
                <a:latin typeface="Calibri"/>
                <a:ea typeface="Calibri"/>
                <a:cs typeface="Calibri"/>
                <a:sym typeface="Calibri"/>
              </a:rPr>
              <a:t>Social Media</a:t>
            </a:r>
            <a:endParaRPr sz="3600" b="0" i="0" u="none" strike="noStrike" cap="none">
              <a:solidFill>
                <a:schemeClr val="lt1"/>
              </a:solidFill>
              <a:latin typeface="Calibri"/>
              <a:ea typeface="Calibri"/>
              <a:cs typeface="Calibri"/>
              <a:sym typeface="Calibri"/>
            </a:endParaRPr>
          </a:p>
        </p:txBody>
      </p:sp>
      <p:sp>
        <p:nvSpPr>
          <p:cNvPr id="748" name="Google Shape;748;p44"/>
          <p:cNvSpPr txBox="1"/>
          <p:nvPr/>
        </p:nvSpPr>
        <p:spPr>
          <a:xfrm>
            <a:off x="238539" y="756231"/>
            <a:ext cx="8726557" cy="36313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4072"/>
              </a:buClr>
              <a:buSzPts val="2800"/>
              <a:buFont typeface="Arial"/>
              <a:buNone/>
            </a:pPr>
            <a:r>
              <a:rPr lang="en-US" sz="2800">
                <a:solidFill>
                  <a:srgbClr val="1B4072"/>
                </a:solidFill>
                <a:latin typeface="Calibri"/>
                <a:ea typeface="Calibri"/>
                <a:cs typeface="Calibri"/>
                <a:sym typeface="Calibri"/>
              </a:rPr>
              <a:t>TSES</a:t>
            </a:r>
            <a:r>
              <a:rPr lang="en-US" sz="2800" b="0" i="0" u="none" strike="noStrike" cap="none">
                <a:solidFill>
                  <a:srgbClr val="1B4072"/>
                </a:solidFill>
                <a:latin typeface="Calibri"/>
                <a:ea typeface="Calibri"/>
                <a:cs typeface="Calibri"/>
                <a:sym typeface="Calibri"/>
              </a:rPr>
              <a:t> Twitter: </a:t>
            </a:r>
            <a:r>
              <a:rPr lang="en-US" sz="2800" b="0" i="0" u="none" strike="noStrike" cap="none">
                <a:solidFill>
                  <a:srgbClr val="548135"/>
                </a:solidFill>
                <a:latin typeface="Calibri"/>
                <a:ea typeface="Calibri"/>
                <a:cs typeface="Calibri"/>
                <a:sym typeface="Calibri"/>
              </a:rPr>
              <a:t>@hcpss_</a:t>
            </a:r>
            <a:r>
              <a:rPr lang="en-US" sz="2800">
                <a:solidFill>
                  <a:srgbClr val="548135"/>
                </a:solidFill>
                <a:latin typeface="Calibri"/>
                <a:ea typeface="Calibri"/>
                <a:cs typeface="Calibri"/>
                <a:sym typeface="Calibri"/>
              </a:rPr>
              <a:t>tses</a:t>
            </a:r>
            <a:endParaRPr sz="2800">
              <a:solidFill>
                <a:srgbClr val="548135"/>
              </a:solidFill>
              <a:latin typeface="Calibri"/>
              <a:ea typeface="Calibri"/>
              <a:cs typeface="Calibri"/>
              <a:sym typeface="Calibri"/>
            </a:endParaRPr>
          </a:p>
          <a:p>
            <a:pPr marL="0" marR="0" lvl="0" indent="0" algn="l" rtl="0">
              <a:lnSpc>
                <a:spcPct val="100000"/>
              </a:lnSpc>
              <a:spcBef>
                <a:spcPts val="0"/>
              </a:spcBef>
              <a:spcAft>
                <a:spcPts val="0"/>
              </a:spcAft>
              <a:buClr>
                <a:srgbClr val="1B4072"/>
              </a:buClr>
              <a:buSzPts val="2800"/>
              <a:buFont typeface="Arial"/>
              <a:buNone/>
            </a:pPr>
            <a:r>
              <a:rPr lang="en-US" sz="2800">
                <a:solidFill>
                  <a:srgbClr val="548135"/>
                </a:solidFill>
                <a:latin typeface="Calibri"/>
                <a:ea typeface="Calibri"/>
                <a:cs typeface="Calibri"/>
                <a:sym typeface="Calibri"/>
              </a:rPr>
              <a:t>TSES PTA Facebook Page</a:t>
            </a:r>
            <a:endParaRPr sz="280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a:solidFill>
                  <a:srgbClr val="1B4072"/>
                </a:solidFill>
                <a:latin typeface="Calibri"/>
                <a:ea typeface="Calibri"/>
                <a:cs typeface="Calibri"/>
                <a:sym typeface="Calibri"/>
              </a:rPr>
              <a:t>HCPSS Twitter: </a:t>
            </a:r>
            <a:r>
              <a:rPr lang="en-US" sz="2800" b="0" i="0" u="none" strike="noStrike" cap="none">
                <a:solidFill>
                  <a:srgbClr val="548135"/>
                </a:solidFill>
                <a:latin typeface="Calibri"/>
                <a:ea typeface="Calibri"/>
                <a:cs typeface="Calibri"/>
                <a:sym typeface="Calibri"/>
              </a:rPr>
              <a:t>www.Twitter.com/HCPSS </a:t>
            </a:r>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a:solidFill>
                  <a:srgbClr val="1B4072"/>
                </a:solidFill>
                <a:latin typeface="Calibri"/>
                <a:ea typeface="Calibri"/>
                <a:cs typeface="Calibri"/>
                <a:sym typeface="Calibri"/>
              </a:rPr>
              <a:t>HCPSS Instagram: </a:t>
            </a:r>
            <a:r>
              <a:rPr lang="en-US" sz="2800" b="0" i="0" u="none" strike="noStrike" cap="none">
                <a:solidFill>
                  <a:srgbClr val="548135"/>
                </a:solidFill>
                <a:latin typeface="Calibri"/>
                <a:ea typeface="Calibri"/>
                <a:cs typeface="Calibri"/>
                <a:sym typeface="Calibri"/>
              </a:rPr>
              <a:t>instagram.com/hocoschools</a:t>
            </a:r>
            <a:endParaRPr sz="2800" b="0" i="0" u="none" strike="noStrike" cap="none">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a:solidFill>
                  <a:srgbClr val="1B4072"/>
                </a:solidFill>
                <a:latin typeface="Calibri"/>
                <a:ea typeface="Calibri"/>
                <a:cs typeface="Calibri"/>
                <a:sym typeface="Calibri"/>
              </a:rPr>
              <a:t>HCPSS Flickr: </a:t>
            </a:r>
            <a:r>
              <a:rPr lang="en-US" sz="2800" b="0" i="0" u="none" strike="noStrike" cap="none">
                <a:solidFill>
                  <a:srgbClr val="548135"/>
                </a:solidFill>
                <a:latin typeface="Calibri"/>
                <a:ea typeface="Calibri"/>
                <a:cs typeface="Calibri"/>
                <a:sym typeface="Calibri"/>
              </a:rPr>
              <a:t>flickr.com/photos/hcpss</a:t>
            </a:r>
            <a:endParaRPr sz="2800" b="0" i="0" u="none" strike="noStrike" cap="none">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800" b="0" i="0" u="none" strike="noStrike" cap="none">
                <a:solidFill>
                  <a:srgbClr val="1B4072"/>
                </a:solidFill>
                <a:latin typeface="Calibri"/>
                <a:ea typeface="Calibri"/>
                <a:cs typeface="Calibri"/>
                <a:sym typeface="Calibri"/>
              </a:rPr>
              <a:t>Superintendent Twitter: </a:t>
            </a:r>
            <a:r>
              <a:rPr lang="en-US" sz="2800" b="0" i="0" u="none" strike="noStrike" cap="none">
                <a:solidFill>
                  <a:srgbClr val="548135"/>
                </a:solidFill>
                <a:latin typeface="Calibri"/>
                <a:ea typeface="Calibri"/>
                <a:cs typeface="Calibri"/>
                <a:sym typeface="Calibri"/>
              </a:rPr>
              <a:t>https://twitter.com/mjmsuper  </a:t>
            </a:r>
            <a:endParaRPr sz="2800" b="0" i="0" u="none" strike="noStrike" cap="none">
              <a:solidFill>
                <a:srgbClr val="548135"/>
              </a:solidFill>
              <a:latin typeface="Calibri"/>
              <a:ea typeface="Calibri"/>
              <a:cs typeface="Calibri"/>
              <a:sym typeface="Calibri"/>
            </a:endParaRPr>
          </a:p>
        </p:txBody>
      </p:sp>
      <p:pic>
        <p:nvPicPr>
          <p:cNvPr id="749" name="Google Shape;749;p44"/>
          <p:cNvPicPr preferRelativeResize="0"/>
          <p:nvPr/>
        </p:nvPicPr>
        <p:blipFill rotWithShape="1">
          <a:blip r:embed="rId3">
            <a:alphaModFix/>
          </a:blip>
          <a:srcRect/>
          <a:stretch/>
        </p:blipFill>
        <p:spPr>
          <a:xfrm>
            <a:off x="1818298" y="4126957"/>
            <a:ext cx="850605" cy="786810"/>
          </a:xfrm>
          <a:prstGeom prst="rect">
            <a:avLst/>
          </a:prstGeom>
          <a:noFill/>
          <a:ln>
            <a:noFill/>
          </a:ln>
        </p:spPr>
      </p:pic>
      <p:pic>
        <p:nvPicPr>
          <p:cNvPr id="750" name="Google Shape;750;p44"/>
          <p:cNvPicPr preferRelativeResize="0"/>
          <p:nvPr/>
        </p:nvPicPr>
        <p:blipFill rotWithShape="1">
          <a:blip r:embed="rId4">
            <a:alphaModFix/>
          </a:blip>
          <a:srcRect/>
          <a:stretch/>
        </p:blipFill>
        <p:spPr>
          <a:xfrm>
            <a:off x="4243377" y="4191739"/>
            <a:ext cx="657225" cy="657225"/>
          </a:xfrm>
          <a:prstGeom prst="rect">
            <a:avLst/>
          </a:prstGeom>
          <a:noFill/>
          <a:ln>
            <a:noFill/>
          </a:ln>
        </p:spPr>
      </p:pic>
      <p:pic>
        <p:nvPicPr>
          <p:cNvPr id="751" name="Google Shape;751;p44"/>
          <p:cNvPicPr preferRelativeResize="0"/>
          <p:nvPr/>
        </p:nvPicPr>
        <p:blipFill rotWithShape="1">
          <a:blip r:embed="rId5">
            <a:alphaModFix/>
          </a:blip>
          <a:srcRect/>
          <a:stretch/>
        </p:blipFill>
        <p:spPr>
          <a:xfrm>
            <a:off x="6955224" y="4150625"/>
            <a:ext cx="739458" cy="7394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45"/>
          <p:cNvSpPr/>
          <p:nvPr/>
        </p:nvSpPr>
        <p:spPr>
          <a:xfrm>
            <a:off x="0" y="0"/>
            <a:ext cx="9144000" cy="1047750"/>
          </a:xfrm>
          <a:prstGeom prst="rect">
            <a:avLst/>
          </a:prstGeom>
          <a:solidFill>
            <a:srgbClr val="D6D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58" name="Google Shape;758;p45"/>
          <p:cNvSpPr txBox="1"/>
          <p:nvPr/>
        </p:nvSpPr>
        <p:spPr>
          <a:xfrm>
            <a:off x="158086" y="1379875"/>
            <a:ext cx="7576214" cy="3016210"/>
          </a:xfrm>
          <a:prstGeom prst="rect">
            <a:avLst/>
          </a:prstGeom>
          <a:noFill/>
          <a:ln>
            <a:noFill/>
          </a:ln>
        </p:spPr>
        <p:txBody>
          <a:bodyPr spcFirstLastPara="1" wrap="square" lIns="91425" tIns="45700" rIns="0" bIns="45700" anchor="t" anchorCtr="0">
            <a:noAutofit/>
          </a:bodyPr>
          <a:lstStyle/>
          <a:p>
            <a:pPr marL="457200" marR="0" lvl="1" indent="-280988" algn="l" rtl="0">
              <a:spcBef>
                <a:spcPts val="0"/>
              </a:spcBef>
              <a:spcAft>
                <a:spcPts val="0"/>
              </a:spcAft>
              <a:buClr>
                <a:srgbClr val="1B4072"/>
              </a:buClr>
              <a:buSzPts val="3200"/>
              <a:buFont typeface="Arial"/>
              <a:buChar char="•"/>
            </a:pPr>
            <a:r>
              <a:rPr lang="en-US" sz="3200" b="0" i="0" u="none" strike="noStrike" cap="none">
                <a:solidFill>
                  <a:srgbClr val="1B4072"/>
                </a:solidFill>
                <a:latin typeface="Calibri"/>
                <a:ea typeface="Calibri"/>
                <a:cs typeface="Calibri"/>
                <a:sym typeface="Calibri"/>
              </a:rPr>
              <a:t>School system news and announcements</a:t>
            </a:r>
            <a:endParaRPr/>
          </a:p>
          <a:p>
            <a:pPr marL="457200" marR="0" lvl="1" indent="-280988" algn="l" rtl="0">
              <a:spcBef>
                <a:spcPts val="1200"/>
              </a:spcBef>
              <a:spcAft>
                <a:spcPts val="0"/>
              </a:spcAft>
              <a:buClr>
                <a:srgbClr val="1B4072"/>
              </a:buClr>
              <a:buSzPts val="3200"/>
              <a:buFont typeface="Arial"/>
              <a:buChar char="•"/>
            </a:pPr>
            <a:r>
              <a:rPr lang="en-US" sz="3200" b="0" i="0" u="none" strike="noStrike" cap="none">
                <a:solidFill>
                  <a:srgbClr val="1B4072"/>
                </a:solidFill>
                <a:latin typeface="Calibri"/>
                <a:ea typeface="Calibri"/>
                <a:cs typeface="Calibri"/>
                <a:sym typeface="Calibri"/>
              </a:rPr>
              <a:t>Upcoming events</a:t>
            </a:r>
            <a:endParaRPr/>
          </a:p>
          <a:p>
            <a:pPr marL="457200" marR="0" lvl="1" indent="-280987" algn="l" rtl="0">
              <a:spcBef>
                <a:spcPts val="1200"/>
              </a:spcBef>
              <a:spcAft>
                <a:spcPts val="0"/>
              </a:spcAft>
              <a:buClr>
                <a:srgbClr val="1B4072"/>
              </a:buClr>
              <a:buSzPts val="3200"/>
              <a:buFont typeface="Arial"/>
              <a:buChar char="•"/>
            </a:pPr>
            <a:r>
              <a:rPr lang="en-US" sz="3200" b="0" i="0" u="none" strike="noStrike" cap="none">
                <a:solidFill>
                  <a:srgbClr val="1B4072"/>
                </a:solidFill>
                <a:latin typeface="Calibri"/>
                <a:ea typeface="Calibri"/>
                <a:cs typeface="Calibri"/>
                <a:sym typeface="Calibri"/>
              </a:rPr>
              <a:t>Opportunities to share input on HCPSS policies and decisions</a:t>
            </a:r>
            <a:endParaRPr sz="3200" b="0" i="0" u="none" strike="noStrike" cap="none">
              <a:solidFill>
                <a:srgbClr val="1B4072"/>
              </a:solidFill>
              <a:latin typeface="Calibri"/>
              <a:ea typeface="Calibri"/>
              <a:cs typeface="Calibri"/>
              <a:sym typeface="Calibri"/>
            </a:endParaRPr>
          </a:p>
        </p:txBody>
      </p:sp>
      <p:pic>
        <p:nvPicPr>
          <p:cNvPr id="759" name="Google Shape;759;p45"/>
          <p:cNvPicPr preferRelativeResize="0"/>
          <p:nvPr/>
        </p:nvPicPr>
        <p:blipFill rotWithShape="1">
          <a:blip r:embed="rId3">
            <a:alphaModFix/>
          </a:blip>
          <a:srcRect b="10050"/>
          <a:stretch/>
        </p:blipFill>
        <p:spPr>
          <a:xfrm>
            <a:off x="-1" y="0"/>
            <a:ext cx="4514851" cy="1009650"/>
          </a:xfrm>
          <a:prstGeom prst="rect">
            <a:avLst/>
          </a:prstGeom>
          <a:noFill/>
          <a:ln>
            <a:noFill/>
          </a:ln>
        </p:spPr>
      </p:pic>
      <p:sp>
        <p:nvSpPr>
          <p:cNvPr id="760" name="Google Shape;760;p45"/>
          <p:cNvSpPr txBox="1"/>
          <p:nvPr/>
        </p:nvSpPr>
        <p:spPr>
          <a:xfrm>
            <a:off x="4362450" y="244316"/>
            <a:ext cx="4343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0" i="0" u="none" strike="noStrike" cap="none">
                <a:solidFill>
                  <a:schemeClr val="dk1"/>
                </a:solidFill>
                <a:latin typeface="Calibri"/>
                <a:ea typeface="Calibri"/>
                <a:cs typeface="Calibri"/>
                <a:sym typeface="Calibri"/>
              </a:rPr>
              <a:t>Weekly System Emails</a:t>
            </a:r>
            <a:endParaRPr sz="3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6"/>
          <p:cNvSpPr/>
          <p:nvPr/>
        </p:nvSpPr>
        <p:spPr>
          <a:xfrm>
            <a:off x="0" y="0"/>
            <a:ext cx="9144000" cy="1047600"/>
          </a:xfrm>
          <a:prstGeom prst="rect">
            <a:avLst/>
          </a:prstGeom>
          <a:solidFill>
            <a:srgbClr val="D6D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67" name="Google Shape;767;p46"/>
          <p:cNvSpPr txBox="1"/>
          <p:nvPr/>
        </p:nvSpPr>
        <p:spPr>
          <a:xfrm>
            <a:off x="158075" y="2694200"/>
            <a:ext cx="7576200" cy="1701900"/>
          </a:xfrm>
          <a:prstGeom prst="rect">
            <a:avLst/>
          </a:prstGeom>
          <a:noFill/>
          <a:ln>
            <a:noFill/>
          </a:ln>
        </p:spPr>
        <p:txBody>
          <a:bodyPr spcFirstLastPara="1" wrap="square" lIns="91425" tIns="45700" rIns="0" bIns="45700" anchor="t" anchorCtr="0">
            <a:noAutofit/>
          </a:bodyPr>
          <a:lstStyle/>
          <a:p>
            <a:pPr marL="457200" marR="0" lvl="1" indent="-280987" algn="l" rtl="0">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Typically posted on Friday afternoons</a:t>
            </a:r>
            <a:endParaRPr sz="3200">
              <a:solidFill>
                <a:srgbClr val="1B4072"/>
              </a:solidFill>
              <a:latin typeface="Calibri"/>
              <a:ea typeface="Calibri"/>
              <a:cs typeface="Calibri"/>
              <a:sym typeface="Calibri"/>
            </a:endParaRPr>
          </a:p>
          <a:p>
            <a:pPr marL="457200" marR="0" lvl="1" indent="-280987" algn="l" rtl="0">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TSES</a:t>
            </a:r>
            <a:r>
              <a:rPr lang="en-US" sz="3200" b="0" i="0" u="none" strike="noStrike" cap="none">
                <a:solidFill>
                  <a:srgbClr val="1B4072"/>
                </a:solidFill>
                <a:latin typeface="Calibri"/>
                <a:ea typeface="Calibri"/>
                <a:cs typeface="Calibri"/>
                <a:sym typeface="Calibri"/>
              </a:rPr>
              <a:t> news</a:t>
            </a:r>
            <a:r>
              <a:rPr lang="en-US" sz="3200">
                <a:solidFill>
                  <a:srgbClr val="1B4072"/>
                </a:solidFill>
                <a:latin typeface="Calibri"/>
                <a:ea typeface="Calibri"/>
                <a:cs typeface="Calibri"/>
                <a:sym typeface="Calibri"/>
              </a:rPr>
              <a:t>, announcements and upcoming events.</a:t>
            </a:r>
            <a:endParaRPr/>
          </a:p>
          <a:p>
            <a:pPr marL="0" marR="0" lvl="0" indent="0" algn="l" rtl="0">
              <a:spcBef>
                <a:spcPts val="1200"/>
              </a:spcBef>
              <a:spcAft>
                <a:spcPts val="0"/>
              </a:spcAft>
              <a:buNone/>
            </a:pPr>
            <a:endParaRPr sz="3200" b="0" i="0" u="none" strike="noStrike" cap="none">
              <a:solidFill>
                <a:srgbClr val="1B4072"/>
              </a:solidFill>
              <a:latin typeface="Calibri"/>
              <a:ea typeface="Calibri"/>
              <a:cs typeface="Calibri"/>
              <a:sym typeface="Calibri"/>
            </a:endParaRPr>
          </a:p>
        </p:txBody>
      </p:sp>
      <p:sp>
        <p:nvSpPr>
          <p:cNvPr id="768" name="Google Shape;768;p46"/>
          <p:cNvSpPr txBox="1"/>
          <p:nvPr/>
        </p:nvSpPr>
        <p:spPr>
          <a:xfrm>
            <a:off x="158075" y="200700"/>
            <a:ext cx="6880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TSES </a:t>
            </a:r>
            <a:r>
              <a:rPr lang="en-US" sz="3600" b="0" i="0" u="none" strike="noStrike" cap="none">
                <a:solidFill>
                  <a:schemeClr val="dk1"/>
                </a:solidFill>
                <a:latin typeface="Calibri"/>
                <a:ea typeface="Calibri"/>
                <a:cs typeface="Calibri"/>
                <a:sym typeface="Calibri"/>
              </a:rPr>
              <a:t>Weekly </a:t>
            </a:r>
            <a:r>
              <a:rPr lang="en-US" sz="3600">
                <a:solidFill>
                  <a:schemeClr val="dk1"/>
                </a:solidFill>
                <a:latin typeface="Calibri"/>
                <a:ea typeface="Calibri"/>
                <a:cs typeface="Calibri"/>
                <a:sym typeface="Calibri"/>
              </a:rPr>
              <a:t>Newsletters</a:t>
            </a:r>
            <a:endParaRPr sz="3600">
              <a:solidFill>
                <a:schemeClr val="dk1"/>
              </a:solidFill>
              <a:latin typeface="Calibri"/>
              <a:ea typeface="Calibri"/>
              <a:cs typeface="Calibri"/>
              <a:sym typeface="Calibri"/>
            </a:endParaRPr>
          </a:p>
        </p:txBody>
      </p:sp>
      <p:sp>
        <p:nvSpPr>
          <p:cNvPr id="769" name="Google Shape;769;p46"/>
          <p:cNvSpPr txBox="1"/>
          <p:nvPr/>
        </p:nvSpPr>
        <p:spPr>
          <a:xfrm>
            <a:off x="512925" y="1296550"/>
            <a:ext cx="73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770" name="Google Shape;770;p46"/>
          <p:cNvPicPr preferRelativeResize="0"/>
          <p:nvPr/>
        </p:nvPicPr>
        <p:blipFill>
          <a:blip r:embed="rId3">
            <a:alphaModFix/>
          </a:blip>
          <a:stretch>
            <a:fillRect/>
          </a:stretch>
        </p:blipFill>
        <p:spPr>
          <a:xfrm>
            <a:off x="78125" y="846910"/>
            <a:ext cx="9144000" cy="15358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7"/>
          <p:cNvSpPr/>
          <p:nvPr/>
        </p:nvSpPr>
        <p:spPr>
          <a:xfrm>
            <a:off x="0" y="0"/>
            <a:ext cx="9144000" cy="1047600"/>
          </a:xfrm>
          <a:prstGeom prst="rect">
            <a:avLst/>
          </a:prstGeom>
          <a:solidFill>
            <a:srgbClr val="D6D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77" name="Google Shape;777;p47"/>
          <p:cNvSpPr txBox="1"/>
          <p:nvPr/>
        </p:nvSpPr>
        <p:spPr>
          <a:xfrm>
            <a:off x="158075" y="1720800"/>
            <a:ext cx="8490300" cy="3422700"/>
          </a:xfrm>
          <a:prstGeom prst="rect">
            <a:avLst/>
          </a:prstGeom>
          <a:noFill/>
          <a:ln>
            <a:noFill/>
          </a:ln>
        </p:spPr>
        <p:txBody>
          <a:bodyPr spcFirstLastPara="1" wrap="square" lIns="91425" tIns="45700" rIns="0" bIns="45700" anchor="t" anchorCtr="0">
            <a:noAutofit/>
          </a:bodyPr>
          <a:lstStyle/>
          <a:p>
            <a:pPr marL="457200" marR="0" lvl="1" indent="-255587" algn="l" rtl="0">
              <a:spcBef>
                <a:spcPts val="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Sending email address is </a:t>
            </a:r>
            <a:r>
              <a:rPr lang="en-US" sz="2800" u="sng">
                <a:solidFill>
                  <a:schemeClr val="hlink"/>
                </a:solidFill>
                <a:latin typeface="Calibri"/>
                <a:ea typeface="Calibri"/>
                <a:cs typeface="Calibri"/>
                <a:sym typeface="Calibri"/>
                <a:hlinkClick r:id="rId3"/>
              </a:rPr>
              <a:t>no-reply@hcpss.org</a:t>
            </a:r>
            <a:endParaRPr sz="2800">
              <a:solidFill>
                <a:srgbClr val="1B4072"/>
              </a:solidFill>
              <a:latin typeface="Calibri"/>
              <a:ea typeface="Calibri"/>
              <a:cs typeface="Calibri"/>
              <a:sym typeface="Calibri"/>
            </a:endParaRPr>
          </a:p>
          <a:p>
            <a:pPr marL="457200" marR="0" lvl="1" indent="-255587" algn="l" rtl="0">
              <a:spcBef>
                <a:spcPts val="0"/>
              </a:spcBef>
              <a:spcAft>
                <a:spcPts val="0"/>
              </a:spcAft>
              <a:buClr>
                <a:srgbClr val="1B4072"/>
              </a:buClr>
              <a:buSzPts val="2800"/>
              <a:buFont typeface="Calibri"/>
              <a:buChar char="•"/>
            </a:pPr>
            <a:r>
              <a:rPr lang="en-US" sz="2800">
                <a:solidFill>
                  <a:srgbClr val="1B4072"/>
                </a:solidFill>
                <a:latin typeface="Calibri"/>
                <a:ea typeface="Calibri"/>
                <a:cs typeface="Calibri"/>
                <a:sym typeface="Calibri"/>
              </a:rPr>
              <a:t>Families with students at TSES automatically receive TSES School Messenger emails.</a:t>
            </a:r>
            <a:endParaRPr sz="2800">
              <a:solidFill>
                <a:srgbClr val="1B4072"/>
              </a:solidFill>
              <a:latin typeface="Calibri"/>
              <a:ea typeface="Calibri"/>
              <a:cs typeface="Calibri"/>
              <a:sym typeface="Calibri"/>
            </a:endParaRPr>
          </a:p>
          <a:p>
            <a:pPr marL="457200" marR="0" lvl="1" indent="-255587" algn="l" rtl="0">
              <a:spcBef>
                <a:spcPts val="0"/>
              </a:spcBef>
              <a:spcAft>
                <a:spcPts val="0"/>
              </a:spcAft>
              <a:buClr>
                <a:srgbClr val="1B4072"/>
              </a:buClr>
              <a:buSzPts val="2800"/>
              <a:buFont typeface="Arial"/>
              <a:buChar char="•"/>
            </a:pPr>
            <a:r>
              <a:rPr lang="en-US" sz="2800">
                <a:solidFill>
                  <a:srgbClr val="1B4072"/>
                </a:solidFill>
                <a:latin typeface="Calibri"/>
                <a:ea typeface="Calibri"/>
                <a:cs typeface="Calibri"/>
                <a:sym typeface="Calibri"/>
              </a:rPr>
              <a:t>Emails are TSES information of a more immediate nature than a school wide weekly newsletter </a:t>
            </a:r>
            <a:endParaRPr sz="2800">
              <a:solidFill>
                <a:srgbClr val="1B4072"/>
              </a:solidFill>
              <a:latin typeface="Calibri"/>
              <a:ea typeface="Calibri"/>
              <a:cs typeface="Calibri"/>
              <a:sym typeface="Calibri"/>
            </a:endParaRPr>
          </a:p>
          <a:p>
            <a:pPr marL="457200" marR="0" lvl="1" indent="-255587" algn="l" rtl="0">
              <a:spcBef>
                <a:spcPts val="0"/>
              </a:spcBef>
              <a:spcAft>
                <a:spcPts val="0"/>
              </a:spcAft>
              <a:buClr>
                <a:srgbClr val="1B4072"/>
              </a:buClr>
              <a:buSzPts val="2800"/>
              <a:buFont typeface="Calibri"/>
              <a:buChar char="•"/>
            </a:pPr>
            <a:r>
              <a:rPr lang="en-US" sz="2800">
                <a:solidFill>
                  <a:srgbClr val="1B4072"/>
                </a:solidFill>
                <a:latin typeface="Calibri"/>
                <a:ea typeface="Calibri"/>
                <a:cs typeface="Calibri"/>
                <a:sym typeface="Calibri"/>
              </a:rPr>
              <a:t>Text alerts are urgent messages or reminders to families. Opt in through Family File found in HCPSS Connect.</a:t>
            </a:r>
            <a:endParaRPr sz="2800">
              <a:solidFill>
                <a:srgbClr val="1B4072"/>
              </a:solidFill>
              <a:latin typeface="Calibri"/>
              <a:ea typeface="Calibri"/>
              <a:cs typeface="Calibri"/>
              <a:sym typeface="Calibri"/>
            </a:endParaRPr>
          </a:p>
        </p:txBody>
      </p:sp>
      <p:sp>
        <p:nvSpPr>
          <p:cNvPr id="778" name="Google Shape;778;p47"/>
          <p:cNvSpPr txBox="1"/>
          <p:nvPr/>
        </p:nvSpPr>
        <p:spPr>
          <a:xfrm>
            <a:off x="158075" y="200700"/>
            <a:ext cx="6880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TSES School Messenger and Alerts</a:t>
            </a:r>
            <a:endParaRPr sz="3600">
              <a:solidFill>
                <a:schemeClr val="dk1"/>
              </a:solidFill>
              <a:latin typeface="Calibri"/>
              <a:ea typeface="Calibri"/>
              <a:cs typeface="Calibri"/>
              <a:sym typeface="Calibri"/>
            </a:endParaRPr>
          </a:p>
        </p:txBody>
      </p:sp>
      <p:sp>
        <p:nvSpPr>
          <p:cNvPr id="779" name="Google Shape;779;p47"/>
          <p:cNvSpPr txBox="1"/>
          <p:nvPr/>
        </p:nvSpPr>
        <p:spPr>
          <a:xfrm>
            <a:off x="541425" y="1239550"/>
            <a:ext cx="73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780" name="Google Shape;780;p47"/>
          <p:cNvPicPr preferRelativeResize="0"/>
          <p:nvPr/>
        </p:nvPicPr>
        <p:blipFill>
          <a:blip r:embed="rId4">
            <a:alphaModFix/>
          </a:blip>
          <a:stretch>
            <a:fillRect/>
          </a:stretch>
        </p:blipFill>
        <p:spPr>
          <a:xfrm>
            <a:off x="0" y="782500"/>
            <a:ext cx="8096250" cy="85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8"/>
          <p:cNvSpPr txBox="1"/>
          <p:nvPr/>
        </p:nvSpPr>
        <p:spPr>
          <a:xfrm>
            <a:off x="-38100" y="1047750"/>
            <a:ext cx="9144000" cy="685800"/>
          </a:xfrm>
          <a:prstGeom prst="rect">
            <a:avLst/>
          </a:prstGeom>
          <a:solidFill>
            <a:srgbClr val="1F497D"/>
          </a:solidFill>
          <a:ln>
            <a:noFill/>
          </a:ln>
        </p:spPr>
        <p:txBody>
          <a:bodyPr spcFirstLastPara="1" wrap="square" lIns="137150" tIns="45700" rIns="91425" bIns="45700" anchor="t" anchorCtr="0">
            <a:noAutofit/>
          </a:bodyPr>
          <a:lstStyle/>
          <a:p>
            <a:pPr marL="0" marR="0" lvl="0" indent="0" algn="l" rtl="0">
              <a:spcBef>
                <a:spcPts val="0"/>
              </a:spcBef>
              <a:spcAft>
                <a:spcPts val="0"/>
              </a:spcAft>
              <a:buClr>
                <a:schemeClr val="lt1"/>
              </a:buClr>
              <a:buSzPts val="4050"/>
              <a:buFont typeface="Calibri"/>
              <a:buNone/>
            </a:pPr>
            <a:r>
              <a:rPr lang="en-US" sz="4050" b="1">
                <a:solidFill>
                  <a:schemeClr val="lt1"/>
                </a:solidFill>
                <a:latin typeface="Calibri"/>
                <a:ea typeface="Calibri"/>
                <a:cs typeface="Calibri"/>
                <a:sym typeface="Calibri"/>
              </a:rPr>
              <a:t>        HCPSS Mobile App</a:t>
            </a:r>
            <a:endParaRPr/>
          </a:p>
        </p:txBody>
      </p:sp>
      <p:pic>
        <p:nvPicPr>
          <p:cNvPr id="787" name="Google Shape;787;p48" descr="C:\Users\RAMANI~1\AppData\Local\Temp\178559893-1.jpg"/>
          <p:cNvPicPr preferRelativeResize="0"/>
          <p:nvPr/>
        </p:nvPicPr>
        <p:blipFill rotWithShape="1">
          <a:blip r:embed="rId3">
            <a:alphaModFix/>
          </a:blip>
          <a:srcRect/>
          <a:stretch/>
        </p:blipFill>
        <p:spPr>
          <a:xfrm>
            <a:off x="6347837" y="175431"/>
            <a:ext cx="2516810" cy="5139369"/>
          </a:xfrm>
          <a:prstGeom prst="rect">
            <a:avLst/>
          </a:prstGeom>
          <a:noFill/>
          <a:ln>
            <a:noFill/>
          </a:ln>
        </p:spPr>
      </p:pic>
      <p:pic>
        <p:nvPicPr>
          <p:cNvPr id="788" name="Google Shape;788;p48"/>
          <p:cNvPicPr preferRelativeResize="0"/>
          <p:nvPr/>
        </p:nvPicPr>
        <p:blipFill rotWithShape="1">
          <a:blip r:embed="rId4">
            <a:alphaModFix/>
          </a:blip>
          <a:srcRect/>
          <a:stretch/>
        </p:blipFill>
        <p:spPr>
          <a:xfrm>
            <a:off x="6575026" y="832983"/>
            <a:ext cx="2115766" cy="3341453"/>
          </a:xfrm>
          <a:prstGeom prst="rect">
            <a:avLst/>
          </a:prstGeom>
          <a:noFill/>
          <a:ln>
            <a:noFill/>
          </a:ln>
        </p:spPr>
      </p:pic>
      <p:sp>
        <p:nvSpPr>
          <p:cNvPr id="789" name="Google Shape;789;p48"/>
          <p:cNvSpPr txBox="1"/>
          <p:nvPr/>
        </p:nvSpPr>
        <p:spPr>
          <a:xfrm>
            <a:off x="576868" y="1948317"/>
            <a:ext cx="5156001" cy="24560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3200">
                <a:solidFill>
                  <a:srgbClr val="1B4072"/>
                </a:solidFill>
                <a:latin typeface="Calibri"/>
                <a:ea typeface="Calibri"/>
                <a:cs typeface="Calibri"/>
                <a:sym typeface="Calibri"/>
              </a:rPr>
              <a:t>Free download on App Store: </a:t>
            </a:r>
            <a:endParaRPr sz="3200">
              <a:solidFill>
                <a:srgbClr val="1B4072"/>
              </a:solidFill>
              <a:latin typeface="Calibri"/>
              <a:ea typeface="Calibri"/>
              <a:cs typeface="Calibri"/>
              <a:sym typeface="Calibri"/>
            </a:endParaRPr>
          </a:p>
          <a:p>
            <a:pPr marL="557213" marR="0" lvl="1" indent="-214312" algn="l" rtl="0">
              <a:lnSpc>
                <a:spcPct val="120000"/>
              </a:lnSpc>
              <a:spcBef>
                <a:spcPts val="0"/>
              </a:spcBef>
              <a:spcAft>
                <a:spcPts val="0"/>
              </a:spcAft>
              <a:buClr>
                <a:srgbClr val="1B4072"/>
              </a:buClr>
              <a:buSzPts val="3200"/>
              <a:buFont typeface="Arial"/>
              <a:buChar char="•"/>
            </a:pPr>
            <a:r>
              <a:rPr lang="en-US" sz="3200" b="0" i="0" u="none" strike="noStrike" cap="none">
                <a:solidFill>
                  <a:srgbClr val="1B4072"/>
                </a:solidFill>
                <a:latin typeface="Calibri"/>
                <a:ea typeface="Calibri"/>
                <a:cs typeface="Calibri"/>
                <a:sym typeface="Calibri"/>
              </a:rPr>
              <a:t>iPhone </a:t>
            </a:r>
            <a:endParaRPr/>
          </a:p>
          <a:p>
            <a:pPr marL="557213" marR="0" lvl="1" indent="-214312" algn="l" rtl="0">
              <a:lnSpc>
                <a:spcPct val="120000"/>
              </a:lnSpc>
              <a:spcBef>
                <a:spcPts val="0"/>
              </a:spcBef>
              <a:spcAft>
                <a:spcPts val="0"/>
              </a:spcAft>
              <a:buClr>
                <a:srgbClr val="1B4072"/>
              </a:buClr>
              <a:buSzPts val="3200"/>
              <a:buFont typeface="Arial"/>
              <a:buChar char="•"/>
            </a:pPr>
            <a:r>
              <a:rPr lang="en-US" sz="3200" b="0" i="0" u="none" strike="noStrike" cap="none">
                <a:solidFill>
                  <a:srgbClr val="1B4072"/>
                </a:solidFill>
                <a:latin typeface="Calibri"/>
                <a:ea typeface="Calibri"/>
                <a:cs typeface="Calibri"/>
                <a:sym typeface="Calibri"/>
              </a:rPr>
              <a:t>iPad </a:t>
            </a:r>
            <a:endParaRPr/>
          </a:p>
          <a:p>
            <a:pPr marL="557213" marR="0" lvl="1" indent="-214312" algn="l" rtl="0">
              <a:lnSpc>
                <a:spcPct val="120000"/>
              </a:lnSpc>
              <a:spcBef>
                <a:spcPts val="0"/>
              </a:spcBef>
              <a:spcAft>
                <a:spcPts val="0"/>
              </a:spcAft>
              <a:buClr>
                <a:srgbClr val="1B4072"/>
              </a:buClr>
              <a:buSzPts val="3200"/>
              <a:buFont typeface="Arial"/>
              <a:buChar char="•"/>
            </a:pPr>
            <a:r>
              <a:rPr lang="en-US" sz="3200" b="0" i="0" u="none" strike="noStrike" cap="none">
                <a:solidFill>
                  <a:srgbClr val="1B4072"/>
                </a:solidFill>
                <a:latin typeface="Calibri"/>
                <a:ea typeface="Calibri"/>
                <a:cs typeface="Calibri"/>
                <a:sym typeface="Calibri"/>
              </a:rPr>
              <a:t>Android</a:t>
            </a:r>
            <a:endParaRPr sz="3200" b="0" i="0" u="none" strike="noStrike" cap="none">
              <a:solidFill>
                <a:srgbClr val="1B407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49"/>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School Closings/Delays</a:t>
            </a:r>
            <a:endParaRPr sz="3600">
              <a:solidFill>
                <a:schemeClr val="lt1"/>
              </a:solidFill>
              <a:latin typeface="Calibri"/>
              <a:ea typeface="Calibri"/>
              <a:cs typeface="Calibri"/>
              <a:sym typeface="Calibri"/>
            </a:endParaRPr>
          </a:p>
        </p:txBody>
      </p:sp>
      <p:sp>
        <p:nvSpPr>
          <p:cNvPr id="796" name="Google Shape;796;p49"/>
          <p:cNvSpPr txBox="1"/>
          <p:nvPr/>
        </p:nvSpPr>
        <p:spPr>
          <a:xfrm>
            <a:off x="5654980" y="1332345"/>
            <a:ext cx="15168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@hcpss</a:t>
            </a:r>
            <a:endParaRPr sz="1350">
              <a:solidFill>
                <a:srgbClr val="002060"/>
              </a:solidFill>
              <a:latin typeface="Calibri"/>
              <a:ea typeface="Calibri"/>
              <a:cs typeface="Calibri"/>
              <a:sym typeface="Calibri"/>
            </a:endParaRPr>
          </a:p>
        </p:txBody>
      </p:sp>
      <p:sp>
        <p:nvSpPr>
          <p:cNvPr id="797" name="Google Shape;797;p49"/>
          <p:cNvSpPr txBox="1"/>
          <p:nvPr/>
        </p:nvSpPr>
        <p:spPr>
          <a:xfrm>
            <a:off x="1365486" y="1332345"/>
            <a:ext cx="35874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www.HCPSS.org</a:t>
            </a:r>
            <a:endParaRPr sz="3300">
              <a:solidFill>
                <a:srgbClr val="002060"/>
              </a:solidFill>
              <a:latin typeface="Calibri"/>
              <a:ea typeface="Calibri"/>
              <a:cs typeface="Calibri"/>
              <a:sym typeface="Calibri"/>
            </a:endParaRPr>
          </a:p>
        </p:txBody>
      </p:sp>
      <p:sp>
        <p:nvSpPr>
          <p:cNvPr id="798" name="Google Shape;798;p49"/>
          <p:cNvSpPr txBox="1"/>
          <p:nvPr/>
        </p:nvSpPr>
        <p:spPr>
          <a:xfrm>
            <a:off x="1365486" y="2391848"/>
            <a:ext cx="26412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HCPSS News</a:t>
            </a:r>
            <a:endParaRPr sz="1350">
              <a:solidFill>
                <a:srgbClr val="002060"/>
              </a:solidFill>
              <a:latin typeface="Calibri"/>
              <a:ea typeface="Calibri"/>
              <a:cs typeface="Calibri"/>
              <a:sym typeface="Calibri"/>
            </a:endParaRPr>
          </a:p>
        </p:txBody>
      </p:sp>
      <p:sp>
        <p:nvSpPr>
          <p:cNvPr id="799" name="Google Shape;799;p49"/>
          <p:cNvSpPr txBox="1"/>
          <p:nvPr/>
        </p:nvSpPr>
        <p:spPr>
          <a:xfrm>
            <a:off x="1365468" y="3435425"/>
            <a:ext cx="29283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300">
                <a:solidFill>
                  <a:srgbClr val="002060"/>
                </a:solidFill>
                <a:latin typeface="Calibri"/>
                <a:ea typeface="Calibri"/>
                <a:cs typeface="Calibri"/>
                <a:sym typeface="Calibri"/>
              </a:rPr>
              <a:t>HCPSS Status</a:t>
            </a:r>
            <a:endParaRPr sz="1350">
              <a:solidFill>
                <a:srgbClr val="002060"/>
              </a:solidFill>
              <a:latin typeface="Calibri"/>
              <a:ea typeface="Calibri"/>
              <a:cs typeface="Calibri"/>
              <a:sym typeface="Calibri"/>
            </a:endParaRPr>
          </a:p>
        </p:txBody>
      </p:sp>
      <p:sp>
        <p:nvSpPr>
          <p:cNvPr id="800" name="Google Shape;800;p49">
            <a:hlinkClick r:id="rId3"/>
          </p:cNvPr>
          <p:cNvSpPr txBox="1"/>
          <p:nvPr/>
        </p:nvSpPr>
        <p:spPr>
          <a:xfrm>
            <a:off x="1688675" y="3956475"/>
            <a:ext cx="2235600" cy="61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status.hcpss.org</a:t>
            </a:r>
            <a:endParaRPr/>
          </a:p>
        </p:txBody>
      </p:sp>
      <p:sp>
        <p:nvSpPr>
          <p:cNvPr id="801" name="Google Shape;801;p49"/>
          <p:cNvSpPr txBox="1"/>
          <p:nvPr/>
        </p:nvSpPr>
        <p:spPr>
          <a:xfrm>
            <a:off x="5654980" y="2455470"/>
            <a:ext cx="25476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Hotline</a:t>
            </a:r>
            <a:endParaRPr sz="3600">
              <a:solidFill>
                <a:srgbClr val="002060"/>
              </a:solidFill>
              <a:latin typeface="Calibri"/>
              <a:ea typeface="Calibri"/>
              <a:cs typeface="Calibri"/>
              <a:sym typeface="Calibri"/>
            </a:endParaRPr>
          </a:p>
        </p:txBody>
      </p:sp>
      <p:pic>
        <p:nvPicPr>
          <p:cNvPr id="802" name="Google Shape;802;p49"/>
          <p:cNvPicPr preferRelativeResize="0"/>
          <p:nvPr/>
        </p:nvPicPr>
        <p:blipFill rotWithShape="1">
          <a:blip r:embed="rId4">
            <a:alphaModFix/>
          </a:blip>
          <a:srcRect/>
          <a:stretch/>
        </p:blipFill>
        <p:spPr>
          <a:xfrm>
            <a:off x="4802968" y="1239022"/>
            <a:ext cx="850605" cy="786810"/>
          </a:xfrm>
          <a:prstGeom prst="rect">
            <a:avLst/>
          </a:prstGeom>
          <a:noFill/>
          <a:ln>
            <a:noFill/>
          </a:ln>
        </p:spPr>
      </p:pic>
      <p:pic>
        <p:nvPicPr>
          <p:cNvPr id="803" name="Google Shape;803;p49"/>
          <p:cNvPicPr preferRelativeResize="0"/>
          <p:nvPr/>
        </p:nvPicPr>
        <p:blipFill rotWithShape="1">
          <a:blip r:embed="rId5">
            <a:alphaModFix/>
          </a:blip>
          <a:srcRect/>
          <a:stretch/>
        </p:blipFill>
        <p:spPr>
          <a:xfrm>
            <a:off x="392346" y="1207125"/>
            <a:ext cx="829340" cy="850605"/>
          </a:xfrm>
          <a:prstGeom prst="rect">
            <a:avLst/>
          </a:prstGeom>
          <a:noFill/>
          <a:ln>
            <a:noFill/>
          </a:ln>
        </p:spPr>
      </p:pic>
      <p:pic>
        <p:nvPicPr>
          <p:cNvPr id="804" name="Google Shape;804;p49"/>
          <p:cNvPicPr preferRelativeResize="0"/>
          <p:nvPr/>
        </p:nvPicPr>
        <p:blipFill rotWithShape="1">
          <a:blip r:embed="rId6">
            <a:alphaModFix/>
          </a:blip>
          <a:srcRect/>
          <a:stretch/>
        </p:blipFill>
        <p:spPr>
          <a:xfrm>
            <a:off x="402979" y="2309158"/>
            <a:ext cx="808074" cy="765544"/>
          </a:xfrm>
          <a:prstGeom prst="rect">
            <a:avLst/>
          </a:prstGeom>
          <a:noFill/>
          <a:ln>
            <a:noFill/>
          </a:ln>
        </p:spPr>
      </p:pic>
      <p:pic>
        <p:nvPicPr>
          <p:cNvPr id="805" name="Google Shape;805;p49"/>
          <p:cNvPicPr preferRelativeResize="0"/>
          <p:nvPr/>
        </p:nvPicPr>
        <p:blipFill rotWithShape="1">
          <a:blip r:embed="rId7">
            <a:alphaModFix/>
          </a:blip>
          <a:srcRect/>
          <a:stretch/>
        </p:blipFill>
        <p:spPr>
          <a:xfrm>
            <a:off x="4813600" y="2410712"/>
            <a:ext cx="829341" cy="808074"/>
          </a:xfrm>
          <a:prstGeom prst="rect">
            <a:avLst/>
          </a:prstGeom>
          <a:noFill/>
          <a:ln>
            <a:noFill/>
          </a:ln>
        </p:spPr>
      </p:pic>
      <p:sp>
        <p:nvSpPr>
          <p:cNvPr id="806" name="Google Shape;806;p49"/>
          <p:cNvSpPr txBox="1"/>
          <p:nvPr/>
        </p:nvSpPr>
        <p:spPr>
          <a:xfrm>
            <a:off x="5883568" y="2978233"/>
            <a:ext cx="1959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410-313-6666</a:t>
            </a:r>
            <a:endParaRPr sz="2400">
              <a:solidFill>
                <a:srgbClr val="002060"/>
              </a:solidFill>
              <a:latin typeface="Calibri"/>
              <a:ea typeface="Calibri"/>
              <a:cs typeface="Calibri"/>
              <a:sym typeface="Calibri"/>
            </a:endParaRPr>
          </a:p>
        </p:txBody>
      </p:sp>
      <p:pic>
        <p:nvPicPr>
          <p:cNvPr id="807" name="Google Shape;807;p49"/>
          <p:cNvPicPr preferRelativeResize="0"/>
          <p:nvPr/>
        </p:nvPicPr>
        <p:blipFill rotWithShape="1">
          <a:blip r:embed="rId8">
            <a:alphaModFix/>
          </a:blip>
          <a:srcRect l="8580" t="75188" r="76651" b="7042"/>
          <a:stretch/>
        </p:blipFill>
        <p:spPr>
          <a:xfrm>
            <a:off x="427214" y="3355425"/>
            <a:ext cx="759604" cy="9139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50"/>
          <p:cNvPicPr preferRelativeResize="0"/>
          <p:nvPr/>
        </p:nvPicPr>
        <p:blipFill>
          <a:blip r:embed="rId3">
            <a:alphaModFix/>
          </a:blip>
          <a:stretch>
            <a:fillRect/>
          </a:stretch>
        </p:blipFill>
        <p:spPr>
          <a:xfrm>
            <a:off x="916800" y="902075"/>
            <a:ext cx="7245798" cy="4136851"/>
          </a:xfrm>
          <a:prstGeom prst="rect">
            <a:avLst/>
          </a:prstGeom>
          <a:noFill/>
          <a:ln>
            <a:noFill/>
          </a:ln>
        </p:spPr>
      </p:pic>
      <p:sp>
        <p:nvSpPr>
          <p:cNvPr id="814" name="Google Shape;814;p50"/>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Inclement Weather</a:t>
            </a:r>
            <a:endParaRPr sz="3600">
              <a:solidFill>
                <a:schemeClr val="lt1"/>
              </a:solidFill>
              <a:latin typeface="Calibri"/>
              <a:ea typeface="Calibri"/>
              <a:cs typeface="Calibri"/>
              <a:sym typeface="Calibri"/>
            </a:endParaRPr>
          </a:p>
        </p:txBody>
      </p:sp>
      <p:pic>
        <p:nvPicPr>
          <p:cNvPr id="815" name="Google Shape;815;p50"/>
          <p:cNvPicPr preferRelativeResize="0"/>
          <p:nvPr/>
        </p:nvPicPr>
        <p:blipFill>
          <a:blip r:embed="rId3">
            <a:alphaModFix/>
          </a:blip>
          <a:stretch>
            <a:fillRect/>
          </a:stretch>
        </p:blipFill>
        <p:spPr>
          <a:xfrm>
            <a:off x="2481063" y="902087"/>
            <a:ext cx="6206771" cy="4136837"/>
          </a:xfrm>
          <a:prstGeom prst="rect">
            <a:avLst/>
          </a:prstGeom>
          <a:noFill/>
          <a:ln>
            <a:noFill/>
          </a:ln>
        </p:spPr>
      </p:pic>
      <p:sp>
        <p:nvSpPr>
          <p:cNvPr id="816" name="Google Shape;816;p50"/>
          <p:cNvSpPr txBox="1"/>
          <p:nvPr/>
        </p:nvSpPr>
        <p:spPr>
          <a:xfrm>
            <a:off x="1307425" y="1145300"/>
            <a:ext cx="3156900" cy="3650400"/>
          </a:xfrm>
          <a:prstGeom prst="rect">
            <a:avLst/>
          </a:prstGeom>
          <a:gradFill>
            <a:gsLst>
              <a:gs pos="0">
                <a:srgbClr val="FFFFFF"/>
              </a:gs>
              <a:gs pos="100000">
                <a:srgbClr val="B3B3B3"/>
              </a:gs>
            </a:gsLst>
            <a:path path="circle">
              <a:fillToRect l="50000" t="50000" r="50000" b="50000"/>
            </a:path>
            <a:tileRect/>
          </a:gradFill>
          <a:ln>
            <a:noFill/>
          </a:ln>
        </p:spPr>
        <p:txBody>
          <a:bodyPr spcFirstLastPara="1" wrap="square" lIns="91425" tIns="45700" rIns="0" bIns="45700" anchor="t" anchorCtr="0">
            <a:noAutofit/>
          </a:bodyPr>
          <a:lstStyle/>
          <a:p>
            <a:pPr marL="0" marR="0" lvl="0" indent="0" algn="ctr" rtl="0">
              <a:spcBef>
                <a:spcPts val="1200"/>
              </a:spcBef>
              <a:spcAft>
                <a:spcPts val="0"/>
              </a:spcAft>
              <a:buNone/>
            </a:pPr>
            <a:r>
              <a:rPr lang="en-US" sz="3600">
                <a:solidFill>
                  <a:srgbClr val="1B4072"/>
                </a:solidFill>
                <a:latin typeface="Calibri"/>
                <a:ea typeface="Calibri"/>
                <a:cs typeface="Calibri"/>
                <a:sym typeface="Calibri"/>
              </a:rPr>
              <a:t>Details on     HCPSS inclement weather processes are forthcoming!</a:t>
            </a:r>
            <a:endParaRPr sz="3600" b="0" i="0" u="none" strike="noStrike" cap="none">
              <a:solidFill>
                <a:srgbClr val="1B407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51"/>
          <p:cNvSpPr/>
          <p:nvPr/>
        </p:nvSpPr>
        <p:spPr>
          <a:xfrm>
            <a:off x="2661555" y="3287721"/>
            <a:ext cx="3853500" cy="7593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23" name="Google Shape;823;p51"/>
          <p:cNvSpPr/>
          <p:nvPr/>
        </p:nvSpPr>
        <p:spPr>
          <a:xfrm>
            <a:off x="424543" y="1868375"/>
            <a:ext cx="3853500" cy="11772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24" name="Google Shape;824;p51"/>
          <p:cNvSpPr/>
          <p:nvPr/>
        </p:nvSpPr>
        <p:spPr>
          <a:xfrm>
            <a:off x="4833257" y="1868375"/>
            <a:ext cx="3853500" cy="11772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pic>
        <p:nvPicPr>
          <p:cNvPr id="825" name="Google Shape;825;p51"/>
          <p:cNvPicPr preferRelativeResize="0"/>
          <p:nvPr/>
        </p:nvPicPr>
        <p:blipFill rotWithShape="1">
          <a:blip r:embed="rId3">
            <a:alphaModFix/>
          </a:blip>
          <a:srcRect/>
          <a:stretch/>
        </p:blipFill>
        <p:spPr>
          <a:xfrm>
            <a:off x="2682688" y="14203"/>
            <a:ext cx="3772084" cy="1652092"/>
          </a:xfrm>
          <a:prstGeom prst="rect">
            <a:avLst/>
          </a:prstGeom>
          <a:noFill/>
          <a:ln>
            <a:noFill/>
          </a:ln>
        </p:spPr>
      </p:pic>
      <p:sp>
        <p:nvSpPr>
          <p:cNvPr id="826" name="Google Shape;826;p51"/>
          <p:cNvSpPr/>
          <p:nvPr/>
        </p:nvSpPr>
        <p:spPr>
          <a:xfrm>
            <a:off x="424543" y="1950892"/>
            <a:ext cx="38535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Synergy Student</a:t>
            </a: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 Information System</a:t>
            </a:r>
            <a:endParaRPr sz="3200" b="1">
              <a:solidFill>
                <a:schemeClr val="dk1"/>
              </a:solidFill>
              <a:latin typeface="Calibri"/>
              <a:ea typeface="Calibri"/>
              <a:cs typeface="Calibri"/>
              <a:sym typeface="Calibri"/>
            </a:endParaRPr>
          </a:p>
        </p:txBody>
      </p:sp>
      <p:sp>
        <p:nvSpPr>
          <p:cNvPr id="827" name="Google Shape;827;p51"/>
          <p:cNvSpPr/>
          <p:nvPr/>
        </p:nvSpPr>
        <p:spPr>
          <a:xfrm>
            <a:off x="4833257" y="1950892"/>
            <a:ext cx="38535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Canvas Learning  Management System</a:t>
            </a:r>
            <a:endParaRPr sz="3200" b="1">
              <a:solidFill>
                <a:schemeClr val="dk1"/>
              </a:solidFill>
              <a:latin typeface="Calibri"/>
              <a:ea typeface="Calibri"/>
              <a:cs typeface="Calibri"/>
              <a:sym typeface="Calibri"/>
            </a:endParaRPr>
          </a:p>
        </p:txBody>
      </p:sp>
      <p:sp>
        <p:nvSpPr>
          <p:cNvPr id="828" name="Google Shape;828;p51"/>
          <p:cNvSpPr/>
          <p:nvPr/>
        </p:nvSpPr>
        <p:spPr>
          <a:xfrm>
            <a:off x="5939664" y="1650810"/>
            <a:ext cx="2232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latin typeface="Calibri"/>
                <a:ea typeface="Calibri"/>
                <a:cs typeface="Calibri"/>
                <a:sym typeface="Calibri"/>
              </a:rPr>
              <a:t> </a:t>
            </a:r>
            <a:endParaRPr/>
          </a:p>
        </p:txBody>
      </p:sp>
      <p:sp>
        <p:nvSpPr>
          <p:cNvPr id="829" name="Google Shape;829;p51">
            <a:hlinkClick r:id="rId4"/>
          </p:cNvPr>
          <p:cNvSpPr txBox="1"/>
          <p:nvPr/>
        </p:nvSpPr>
        <p:spPr>
          <a:xfrm>
            <a:off x="1273627" y="4161499"/>
            <a:ext cx="6858000" cy="70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00" b="1">
                <a:solidFill>
                  <a:srgbClr val="C86500"/>
                </a:solidFill>
                <a:latin typeface="Calibri"/>
                <a:ea typeface="Calibri"/>
                <a:cs typeface="Calibri"/>
                <a:sym typeface="Calibri"/>
              </a:rPr>
              <a:t>www.hcpss.org/connect</a:t>
            </a:r>
            <a:endParaRPr/>
          </a:p>
        </p:txBody>
      </p:sp>
      <p:sp>
        <p:nvSpPr>
          <p:cNvPr id="830" name="Google Shape;830;p51"/>
          <p:cNvSpPr/>
          <p:nvPr/>
        </p:nvSpPr>
        <p:spPr>
          <a:xfrm>
            <a:off x="2661555" y="3351558"/>
            <a:ext cx="38535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Family File</a:t>
            </a:r>
            <a:endParaRPr sz="32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52"/>
          <p:cNvPicPr preferRelativeResize="0"/>
          <p:nvPr/>
        </p:nvPicPr>
        <p:blipFill rotWithShape="1">
          <a:blip r:embed="rId3">
            <a:alphaModFix/>
          </a:blip>
          <a:srcRect/>
          <a:stretch/>
        </p:blipFill>
        <p:spPr>
          <a:xfrm>
            <a:off x="370719" y="1062012"/>
            <a:ext cx="2897414" cy="1086532"/>
          </a:xfrm>
          <a:prstGeom prst="rect">
            <a:avLst/>
          </a:prstGeom>
          <a:noFill/>
          <a:ln>
            <a:noFill/>
          </a:ln>
        </p:spPr>
      </p:pic>
      <p:sp>
        <p:nvSpPr>
          <p:cNvPr id="837" name="Google Shape;837;p52"/>
          <p:cNvSpPr/>
          <p:nvPr/>
        </p:nvSpPr>
        <p:spPr>
          <a:xfrm>
            <a:off x="3618404" y="820456"/>
            <a:ext cx="5313929" cy="2062103"/>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Parent contact information</a:t>
            </a:r>
            <a:endParaRPr/>
          </a:p>
          <a:p>
            <a:pPr marL="214313" marR="0" lvl="0" indent="-214313" algn="l" rtl="0">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Medical data and contacts</a:t>
            </a:r>
            <a:endParaRPr/>
          </a:p>
          <a:p>
            <a:pPr marL="214313" marR="0" lvl="0" indent="-214313" algn="l" rtl="0">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After-school transportation </a:t>
            </a:r>
            <a:endParaRPr/>
          </a:p>
          <a:p>
            <a:pPr marL="214313" marR="0" lvl="0" indent="-214313" algn="l" rtl="0">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Data privacy preferences</a:t>
            </a:r>
            <a:endParaRPr/>
          </a:p>
        </p:txBody>
      </p:sp>
      <p:sp>
        <p:nvSpPr>
          <p:cNvPr id="838" name="Google Shape;838;p52">
            <a:hlinkClick r:id="rId4"/>
          </p:cNvPr>
          <p:cNvSpPr txBox="1"/>
          <p:nvPr/>
        </p:nvSpPr>
        <p:spPr>
          <a:xfrm>
            <a:off x="0" y="4192893"/>
            <a:ext cx="9144000" cy="702900"/>
          </a:xfrm>
          <a:prstGeom prst="rect">
            <a:avLst/>
          </a:prstGeom>
          <a:solidFill>
            <a:srgbClr val="C865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www.hcpss.org/connect</a:t>
            </a:r>
            <a:endParaRPr sz="4000">
              <a:solidFill>
                <a:schemeClr val="lt1"/>
              </a:solidFill>
              <a:latin typeface="Calibri"/>
              <a:ea typeface="Calibri"/>
              <a:cs typeface="Calibri"/>
              <a:sym typeface="Calibri"/>
            </a:endParaRPr>
          </a:p>
        </p:txBody>
      </p:sp>
      <p:sp>
        <p:nvSpPr>
          <p:cNvPr id="839" name="Google Shape;839;p52"/>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Update Student Information</a:t>
            </a:r>
            <a:endParaRPr/>
          </a:p>
        </p:txBody>
      </p:sp>
      <p:pic>
        <p:nvPicPr>
          <p:cNvPr id="840" name="Google Shape;840;p52" descr="https://lh6.googleusercontent.com/L4J6Kut8Lhc9G6oT37MzqR6FkvmR_SQ7mUDlcynSd2RBLaT3GHczCDq3i2EEY-2HferLog7N-kFzKbSqkrGxfvXzk2RpvS8UZPoF2wuHvRaheYm2LM93Rtl_id_nGicRmRy_racLb48"/>
          <p:cNvPicPr preferRelativeResize="0"/>
          <p:nvPr/>
        </p:nvPicPr>
        <p:blipFill rotWithShape="1">
          <a:blip r:embed="rId5">
            <a:alphaModFix/>
          </a:blip>
          <a:srcRect/>
          <a:stretch/>
        </p:blipFill>
        <p:spPr>
          <a:xfrm>
            <a:off x="370719" y="2831091"/>
            <a:ext cx="2897414" cy="1028911"/>
          </a:xfrm>
          <a:prstGeom prst="rect">
            <a:avLst/>
          </a:prstGeom>
          <a:noFill/>
          <a:ln>
            <a:noFill/>
          </a:ln>
        </p:spPr>
      </p:pic>
      <p:sp>
        <p:nvSpPr>
          <p:cNvPr id="841" name="Google Shape;841;p52"/>
          <p:cNvSpPr/>
          <p:nvPr/>
        </p:nvSpPr>
        <p:spPr>
          <a:xfrm>
            <a:off x="3618403" y="3191105"/>
            <a:ext cx="5313900" cy="584700"/>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rgbClr val="002060"/>
              </a:buClr>
              <a:buSzPts val="3200"/>
              <a:buFont typeface="Arial"/>
              <a:buChar char="•"/>
            </a:pPr>
            <a:r>
              <a:rPr lang="en-US" sz="3200">
                <a:solidFill>
                  <a:srgbClr val="002060"/>
                </a:solidFill>
                <a:latin typeface="Calibri"/>
                <a:ea typeface="Calibri"/>
                <a:cs typeface="Calibri"/>
                <a:sym typeface="Calibri"/>
              </a:rPr>
              <a:t>Athletic participation forms</a:t>
            </a:r>
            <a:endParaRPr sz="3200">
              <a:solidFill>
                <a:srgbClr val="002060"/>
              </a:solidFill>
              <a:latin typeface="Calibri"/>
              <a:ea typeface="Calibri"/>
              <a:cs typeface="Calibri"/>
              <a:sym typeface="Calibri"/>
            </a:endParaRPr>
          </a:p>
        </p:txBody>
      </p:sp>
      <p:cxnSp>
        <p:nvCxnSpPr>
          <p:cNvPr id="842" name="Google Shape;842;p52"/>
          <p:cNvCxnSpPr/>
          <p:nvPr/>
        </p:nvCxnSpPr>
        <p:spPr>
          <a:xfrm rot="10800000" flipH="1">
            <a:off x="3806300" y="2994825"/>
            <a:ext cx="5104800" cy="25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53"/>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HCPSS Connect: How to Get Help</a:t>
            </a:r>
            <a:endParaRPr sz="3600">
              <a:solidFill>
                <a:srgbClr val="B8D87A"/>
              </a:solidFill>
              <a:latin typeface="Calibri"/>
              <a:ea typeface="Calibri"/>
              <a:cs typeface="Calibri"/>
              <a:sym typeface="Calibri"/>
            </a:endParaRPr>
          </a:p>
        </p:txBody>
      </p:sp>
      <p:sp>
        <p:nvSpPr>
          <p:cNvPr id="849" name="Google Shape;849;p53"/>
          <p:cNvSpPr txBox="1"/>
          <p:nvPr/>
        </p:nvSpPr>
        <p:spPr>
          <a:xfrm>
            <a:off x="-16933" y="1020770"/>
            <a:ext cx="3967800" cy="2685000"/>
          </a:xfrm>
          <a:prstGeom prst="rect">
            <a:avLst/>
          </a:prstGeom>
          <a:noFill/>
          <a:ln>
            <a:noFill/>
          </a:ln>
        </p:spPr>
        <p:txBody>
          <a:bodyPr spcFirstLastPara="1" wrap="square" lIns="68550" tIns="68550" rIns="68550" bIns="68550" anchor="t" anchorCtr="0">
            <a:noAutofit/>
          </a:bodyPr>
          <a:lstStyle/>
          <a:p>
            <a:pPr marL="0" marR="0" lvl="0" indent="0" algn="ctr" rtl="0">
              <a:lnSpc>
                <a:spcPct val="120000"/>
              </a:lnSpc>
              <a:spcBef>
                <a:spcPts val="0"/>
              </a:spcBef>
              <a:spcAft>
                <a:spcPts val="0"/>
              </a:spcAft>
              <a:buNone/>
            </a:pPr>
            <a:r>
              <a:rPr lang="en-US" sz="3200" b="1">
                <a:solidFill>
                  <a:srgbClr val="548135"/>
                </a:solidFill>
                <a:latin typeface="Calibri"/>
                <a:ea typeface="Calibri"/>
                <a:cs typeface="Calibri"/>
                <a:sym typeface="Calibri"/>
              </a:rPr>
              <a:t>Login Assistance:</a:t>
            </a:r>
            <a:endParaRPr/>
          </a:p>
          <a:p>
            <a:pPr marL="0" marR="0" lvl="0" indent="0" algn="ctr" rtl="0">
              <a:lnSpc>
                <a:spcPct val="120000"/>
              </a:lnSpc>
              <a:spcBef>
                <a:spcPts val="0"/>
              </a:spcBef>
              <a:spcAft>
                <a:spcPts val="0"/>
              </a:spcAft>
              <a:buNone/>
            </a:pPr>
            <a:r>
              <a:rPr lang="en-US" sz="2400">
                <a:solidFill>
                  <a:srgbClr val="000000"/>
                </a:solidFill>
                <a:latin typeface="Calibri"/>
                <a:ea typeface="Calibri"/>
                <a:cs typeface="Calibri"/>
                <a:sym typeface="Calibri"/>
              </a:rPr>
              <a:t>Contact the school office</a:t>
            </a:r>
            <a:endParaRPr sz="2400">
              <a:solidFill>
                <a:srgbClr val="000000"/>
              </a:solidFill>
              <a:latin typeface="Calibri"/>
              <a:ea typeface="Calibri"/>
              <a:cs typeface="Calibri"/>
              <a:sym typeface="Calibri"/>
            </a:endParaRPr>
          </a:p>
          <a:p>
            <a:pPr marL="0" marR="0" lvl="0" indent="0" algn="l" rtl="0">
              <a:lnSpc>
                <a:spcPct val="150000"/>
              </a:lnSpc>
              <a:spcBef>
                <a:spcPts val="0"/>
              </a:spcBef>
              <a:spcAft>
                <a:spcPts val="0"/>
              </a:spcAft>
              <a:buNone/>
            </a:pPr>
            <a:endParaRPr sz="3200">
              <a:solidFill>
                <a:srgbClr val="000000"/>
              </a:solidFill>
              <a:latin typeface="Calibri"/>
              <a:ea typeface="Calibri"/>
              <a:cs typeface="Calibri"/>
              <a:sym typeface="Calibri"/>
            </a:endParaRPr>
          </a:p>
        </p:txBody>
      </p:sp>
      <p:pic>
        <p:nvPicPr>
          <p:cNvPr id="850" name="Google Shape;850;p53"/>
          <p:cNvPicPr preferRelativeResize="0"/>
          <p:nvPr/>
        </p:nvPicPr>
        <p:blipFill rotWithShape="1">
          <a:blip r:embed="rId3">
            <a:alphaModFix/>
          </a:blip>
          <a:srcRect/>
          <a:stretch/>
        </p:blipFill>
        <p:spPr>
          <a:xfrm>
            <a:off x="1224093" y="2177424"/>
            <a:ext cx="1485844" cy="1485844"/>
          </a:xfrm>
          <a:prstGeom prst="rect">
            <a:avLst/>
          </a:prstGeom>
          <a:noFill/>
          <a:ln>
            <a:noFill/>
          </a:ln>
        </p:spPr>
      </p:pic>
      <p:sp>
        <p:nvSpPr>
          <p:cNvPr id="851" name="Google Shape;851;p53"/>
          <p:cNvSpPr txBox="1"/>
          <p:nvPr/>
        </p:nvSpPr>
        <p:spPr>
          <a:xfrm>
            <a:off x="4223674" y="1020775"/>
            <a:ext cx="4004400" cy="631800"/>
          </a:xfrm>
          <a:prstGeom prst="rect">
            <a:avLst/>
          </a:prstGeom>
          <a:noFill/>
          <a:ln>
            <a:noFill/>
          </a:ln>
        </p:spPr>
        <p:txBody>
          <a:bodyPr spcFirstLastPara="1" wrap="square" lIns="68550" tIns="68550" rIns="68550" bIns="68550" anchor="t" anchorCtr="0">
            <a:noAutofit/>
          </a:bodyPr>
          <a:lstStyle/>
          <a:p>
            <a:pPr marL="0" marR="0" lvl="0" indent="0" algn="ctr" rtl="0">
              <a:spcBef>
                <a:spcPts val="0"/>
              </a:spcBef>
              <a:spcAft>
                <a:spcPts val="0"/>
              </a:spcAft>
              <a:buNone/>
            </a:pPr>
            <a:r>
              <a:rPr lang="en-US" sz="3200" b="1">
                <a:solidFill>
                  <a:srgbClr val="548135"/>
                </a:solidFill>
                <a:latin typeface="Calibri"/>
                <a:ea typeface="Calibri"/>
                <a:cs typeface="Calibri"/>
                <a:sym typeface="Calibri"/>
              </a:rPr>
              <a:t>Guides and Resources:</a:t>
            </a:r>
            <a:endParaRPr sz="3200" b="1">
              <a:solidFill>
                <a:srgbClr val="548135"/>
              </a:solidFill>
              <a:latin typeface="Calibri"/>
              <a:ea typeface="Calibri"/>
              <a:cs typeface="Calibri"/>
              <a:sym typeface="Calibri"/>
            </a:endParaRPr>
          </a:p>
        </p:txBody>
      </p:sp>
      <p:sp>
        <p:nvSpPr>
          <p:cNvPr id="852" name="Google Shape;852;p53">
            <a:hlinkClick r:id="rId4"/>
          </p:cNvPr>
          <p:cNvSpPr txBox="1"/>
          <p:nvPr/>
        </p:nvSpPr>
        <p:spPr>
          <a:xfrm>
            <a:off x="4275900" y="1457425"/>
            <a:ext cx="4708800" cy="3297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400">
                <a:latin typeface="Calibri"/>
                <a:ea typeface="Calibri"/>
                <a:cs typeface="Calibri"/>
                <a:sym typeface="Calibri"/>
              </a:rPr>
              <a:t>https://hcpss.org/connect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r>
              <a:rPr lang="en-US" sz="3200" b="1">
                <a:solidFill>
                  <a:srgbClr val="548135"/>
                </a:solidFill>
                <a:latin typeface="Calibri"/>
                <a:ea typeface="Calibri"/>
                <a:cs typeface="Calibri"/>
                <a:sym typeface="Calibri"/>
              </a:rPr>
              <a:t>Password Reset Guide:</a:t>
            </a:r>
            <a:endParaRPr sz="3200" b="1">
              <a:solidFill>
                <a:srgbClr val="548135"/>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https://hcpss.org/f/connect/synergy-parent-access.pdf</a:t>
            </a:r>
            <a:endParaRPr sz="2400">
              <a:solidFill>
                <a:schemeClr val="dk1"/>
              </a:solidFill>
              <a:latin typeface="Calibri"/>
              <a:ea typeface="Calibri"/>
              <a:cs typeface="Calibri"/>
              <a:sym typeface="Calibri"/>
            </a:endParaRPr>
          </a:p>
        </p:txBody>
      </p:sp>
      <p:pic>
        <p:nvPicPr>
          <p:cNvPr id="853" name="Google Shape;853;p53"/>
          <p:cNvPicPr preferRelativeResize="0"/>
          <p:nvPr/>
        </p:nvPicPr>
        <p:blipFill rotWithShape="1">
          <a:blip r:embed="rId5">
            <a:alphaModFix/>
          </a:blip>
          <a:srcRect/>
          <a:stretch/>
        </p:blipFill>
        <p:spPr>
          <a:xfrm>
            <a:off x="5657250" y="2124000"/>
            <a:ext cx="1620201" cy="7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6"/>
          <p:cNvSpPr txBox="1"/>
          <p:nvPr/>
        </p:nvSpPr>
        <p:spPr>
          <a:xfrm>
            <a:off x="492446" y="1111380"/>
            <a:ext cx="5468087" cy="1875158"/>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US" sz="3200" b="1" i="0" u="none" strike="noStrike" cap="none">
                <a:solidFill>
                  <a:srgbClr val="2F5496"/>
                </a:solidFill>
                <a:latin typeface="Calibri"/>
                <a:ea typeface="Calibri"/>
                <a:cs typeface="Calibri"/>
                <a:sym typeface="Calibri"/>
              </a:rPr>
              <a:t>VISION</a:t>
            </a:r>
            <a:r>
              <a:rPr lang="en-US" sz="2800" b="1" i="0" u="none" strike="noStrike" cap="none">
                <a:solidFill>
                  <a:srgbClr val="2F5496"/>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Every student and staff member embraces diversity and possesses the skills, knowledge and confidence to positively influence the larger community.</a:t>
            </a:r>
            <a:endParaRPr/>
          </a:p>
          <a:p>
            <a:pPr marL="0" marR="0" lvl="0" indent="0" algn="l" rtl="0">
              <a:spcBef>
                <a:spcPts val="0"/>
              </a:spcBef>
              <a:spcAft>
                <a:spcPts val="0"/>
              </a:spcAft>
              <a:buNone/>
            </a:pPr>
            <a:endParaRPr sz="2400" b="1" i="0" u="none" strike="noStrike" cap="none">
              <a:solidFill>
                <a:schemeClr val="dk1"/>
              </a:solidFill>
              <a:latin typeface="Calibri"/>
              <a:ea typeface="Calibri"/>
              <a:cs typeface="Calibri"/>
              <a:sym typeface="Calibri"/>
            </a:endParaRPr>
          </a:p>
        </p:txBody>
      </p:sp>
      <p:sp>
        <p:nvSpPr>
          <p:cNvPr id="670" name="Google Shape;670;p36"/>
          <p:cNvSpPr txBox="1"/>
          <p:nvPr/>
        </p:nvSpPr>
        <p:spPr>
          <a:xfrm>
            <a:off x="579195"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VALUE </a:t>
            </a:r>
            <a:endParaRPr/>
          </a:p>
        </p:txBody>
      </p:sp>
      <p:sp>
        <p:nvSpPr>
          <p:cNvPr id="671" name="Google Shape;671;p36"/>
          <p:cNvSpPr txBox="1"/>
          <p:nvPr/>
        </p:nvSpPr>
        <p:spPr>
          <a:xfrm>
            <a:off x="2549510"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ACHIEVE </a:t>
            </a:r>
            <a:endParaRPr/>
          </a:p>
        </p:txBody>
      </p:sp>
      <p:sp>
        <p:nvSpPr>
          <p:cNvPr id="672" name="Google Shape;672;p36"/>
          <p:cNvSpPr txBox="1"/>
          <p:nvPr/>
        </p:nvSpPr>
        <p:spPr>
          <a:xfrm>
            <a:off x="4797406"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EMPOWER </a:t>
            </a:r>
            <a:endParaRPr/>
          </a:p>
        </p:txBody>
      </p:sp>
      <p:sp>
        <p:nvSpPr>
          <p:cNvPr id="673" name="Google Shape;673;p36"/>
          <p:cNvSpPr txBox="1"/>
          <p:nvPr/>
        </p:nvSpPr>
        <p:spPr>
          <a:xfrm>
            <a:off x="7159605"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CONNECT </a:t>
            </a:r>
            <a:endParaRPr/>
          </a:p>
        </p:txBody>
      </p:sp>
      <p:sp>
        <p:nvSpPr>
          <p:cNvPr id="674" name="Google Shape;674;p36"/>
          <p:cNvSpPr txBox="1"/>
          <p:nvPr/>
        </p:nvSpPr>
        <p:spPr>
          <a:xfrm>
            <a:off x="454194" y="2962545"/>
            <a:ext cx="8365507" cy="1357295"/>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US" sz="3200" b="1" i="0" u="none" strike="noStrike" cap="none">
                <a:solidFill>
                  <a:srgbClr val="2F5496"/>
                </a:solidFill>
                <a:latin typeface="Calibri"/>
                <a:ea typeface="Calibri"/>
                <a:cs typeface="Calibri"/>
                <a:sym typeface="Calibri"/>
              </a:rPr>
              <a:t>MISSION</a:t>
            </a:r>
            <a:r>
              <a:rPr lang="en-US" sz="2800" b="1" i="0" u="none" strike="noStrike" cap="none">
                <a:solidFill>
                  <a:srgbClr val="2F5496"/>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HCPSS ensures academic success and</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social-emotional well-being for each student in an inclusive and nurturing environment that closes opportunity gaps.</a:t>
            </a:r>
            <a:endParaRPr/>
          </a:p>
        </p:txBody>
      </p:sp>
      <p:sp>
        <p:nvSpPr>
          <p:cNvPr id="675" name="Google Shape;675;p36">
            <a:hlinkClick r:id="rId3"/>
          </p:cNvPr>
          <p:cNvSpPr/>
          <p:nvPr/>
        </p:nvSpPr>
        <p:spPr>
          <a:xfrm>
            <a:off x="23812" y="4402670"/>
            <a:ext cx="9144000" cy="523220"/>
          </a:xfrm>
          <a:prstGeom prst="rect">
            <a:avLst/>
          </a:prstGeom>
          <a:solidFill>
            <a:srgbClr val="C865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lt1"/>
                </a:solidFill>
                <a:latin typeface="Calibri"/>
                <a:ea typeface="Calibri"/>
                <a:cs typeface="Calibri"/>
                <a:sym typeface="Calibri"/>
              </a:rPr>
              <a:t>More information: www.hcpss.org/scta</a:t>
            </a:r>
            <a:endParaRPr sz="2800" b="0" i="0" u="none" strike="noStrike" cap="none">
              <a:solidFill>
                <a:schemeClr val="lt1"/>
              </a:solidFill>
              <a:latin typeface="Calibri"/>
              <a:ea typeface="Calibri"/>
              <a:cs typeface="Calibri"/>
              <a:sym typeface="Calibri"/>
            </a:endParaRPr>
          </a:p>
        </p:txBody>
      </p:sp>
      <p:pic>
        <p:nvPicPr>
          <p:cNvPr id="676" name="Google Shape;676;p36"/>
          <p:cNvPicPr preferRelativeResize="0"/>
          <p:nvPr/>
        </p:nvPicPr>
        <p:blipFill rotWithShape="1">
          <a:blip r:embed="rId4">
            <a:alphaModFix/>
          </a:blip>
          <a:srcRect/>
          <a:stretch/>
        </p:blipFill>
        <p:spPr>
          <a:xfrm>
            <a:off x="223048" y="152268"/>
            <a:ext cx="2715768" cy="853440"/>
          </a:xfrm>
          <a:prstGeom prst="rect">
            <a:avLst/>
          </a:prstGeom>
          <a:noFill/>
          <a:ln>
            <a:noFill/>
          </a:ln>
        </p:spPr>
      </p:pic>
      <p:pic>
        <p:nvPicPr>
          <p:cNvPr id="677" name="Google Shape;677;p36"/>
          <p:cNvPicPr preferRelativeResize="0"/>
          <p:nvPr/>
        </p:nvPicPr>
        <p:blipFill rotWithShape="1">
          <a:blip r:embed="rId5">
            <a:alphaModFix/>
          </a:blip>
          <a:srcRect/>
          <a:stretch/>
        </p:blipFill>
        <p:spPr>
          <a:xfrm>
            <a:off x="6237627" y="240709"/>
            <a:ext cx="2690055" cy="30885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p54"/>
          <p:cNvPicPr preferRelativeResize="0"/>
          <p:nvPr/>
        </p:nvPicPr>
        <p:blipFill rotWithShape="1">
          <a:blip r:embed="rId3">
            <a:alphaModFix/>
          </a:blip>
          <a:srcRect b="-5304"/>
          <a:stretch/>
        </p:blipFill>
        <p:spPr>
          <a:xfrm>
            <a:off x="244928" y="929268"/>
            <a:ext cx="4588329" cy="4214232"/>
          </a:xfrm>
          <a:prstGeom prst="rect">
            <a:avLst/>
          </a:prstGeom>
          <a:noFill/>
          <a:ln>
            <a:noFill/>
          </a:ln>
        </p:spPr>
      </p:pic>
      <p:sp>
        <p:nvSpPr>
          <p:cNvPr id="860" name="Google Shape;860;p54"/>
          <p:cNvSpPr txBox="1"/>
          <p:nvPr/>
        </p:nvSpPr>
        <p:spPr>
          <a:xfrm>
            <a:off x="5143500" y="1089311"/>
            <a:ext cx="3869872"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B4072"/>
                </a:solidFill>
                <a:latin typeface="Calibri"/>
                <a:ea typeface="Calibri"/>
                <a:cs typeface="Calibri"/>
                <a:sym typeface="Calibri"/>
              </a:rPr>
              <a:t>On Canvas via </a:t>
            </a:r>
            <a:br>
              <a:rPr lang="en-US" sz="3200">
                <a:solidFill>
                  <a:srgbClr val="1B4072"/>
                </a:solidFill>
                <a:latin typeface="Calibri"/>
                <a:ea typeface="Calibri"/>
                <a:cs typeface="Calibri"/>
                <a:sym typeface="Calibri"/>
              </a:rPr>
            </a:br>
            <a:r>
              <a:rPr lang="en-US" sz="3200">
                <a:solidFill>
                  <a:srgbClr val="1B4072"/>
                </a:solidFill>
                <a:latin typeface="Calibri"/>
                <a:ea typeface="Calibri"/>
                <a:cs typeface="Calibri"/>
                <a:sym typeface="Calibri"/>
              </a:rPr>
              <a:t>HCPSS Connect </a:t>
            </a:r>
            <a:endParaRPr/>
          </a:p>
          <a:p>
            <a:pPr marL="0" marR="0" lvl="0" indent="0" algn="l" rtl="0">
              <a:spcBef>
                <a:spcPts val="0"/>
              </a:spcBef>
              <a:spcAft>
                <a:spcPts val="0"/>
              </a:spcAft>
              <a:buNone/>
            </a:pPr>
            <a:endParaRPr sz="3200">
              <a:solidFill>
                <a:srgbClr val="1B4072"/>
              </a:solidFill>
              <a:latin typeface="Calibri"/>
              <a:ea typeface="Calibri"/>
              <a:cs typeface="Calibri"/>
              <a:sym typeface="Calibri"/>
            </a:endParaRPr>
          </a:p>
          <a:p>
            <a:pPr marL="0" marR="0" lvl="0" indent="0" algn="l" rtl="0">
              <a:spcBef>
                <a:spcPts val="0"/>
              </a:spcBef>
              <a:spcAft>
                <a:spcPts val="0"/>
              </a:spcAft>
              <a:buNone/>
            </a:pPr>
            <a:endParaRPr sz="1000">
              <a:solidFill>
                <a:srgbClr val="1B4072"/>
              </a:solidFill>
              <a:latin typeface="Calibri"/>
              <a:ea typeface="Calibri"/>
              <a:cs typeface="Calibri"/>
              <a:sym typeface="Calibri"/>
            </a:endParaRPr>
          </a:p>
          <a:p>
            <a:pPr marL="0" marR="0" lvl="0" indent="0" algn="l" rtl="0">
              <a:spcBef>
                <a:spcPts val="0"/>
              </a:spcBef>
              <a:spcAft>
                <a:spcPts val="0"/>
              </a:spcAft>
              <a:buNone/>
            </a:pPr>
            <a:r>
              <a:rPr lang="en-US" sz="3200">
                <a:solidFill>
                  <a:srgbClr val="1B4072"/>
                </a:solidFill>
                <a:latin typeface="Calibri"/>
                <a:ea typeface="Calibri"/>
                <a:cs typeface="Calibri"/>
                <a:sym typeface="Calibri"/>
              </a:rPr>
              <a:t>Curriculum content overview for each</a:t>
            </a:r>
            <a:endParaRPr/>
          </a:p>
          <a:p>
            <a:pPr marL="700088" marR="0" lvl="0" indent="-293688" algn="l" rtl="0">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Grade (PreK – 5)</a:t>
            </a:r>
            <a:endParaRPr/>
          </a:p>
          <a:p>
            <a:pPr marL="700088" marR="0" lvl="0" indent="-293688" algn="l" rtl="0">
              <a:spcBef>
                <a:spcPts val="0"/>
              </a:spcBef>
              <a:spcAft>
                <a:spcPts val="0"/>
              </a:spcAft>
              <a:buClr>
                <a:srgbClr val="1B4072"/>
              </a:buClr>
              <a:buSzPts val="3200"/>
              <a:buFont typeface="Arial"/>
              <a:buChar char="•"/>
            </a:pPr>
            <a:r>
              <a:rPr lang="en-US" sz="3200">
                <a:solidFill>
                  <a:srgbClr val="1B4072"/>
                </a:solidFill>
                <a:latin typeface="Calibri"/>
                <a:ea typeface="Calibri"/>
                <a:cs typeface="Calibri"/>
                <a:sym typeface="Calibri"/>
              </a:rPr>
              <a:t>Subject area</a:t>
            </a:r>
            <a:endParaRPr/>
          </a:p>
        </p:txBody>
      </p:sp>
      <p:sp>
        <p:nvSpPr>
          <p:cNvPr id="861" name="Google Shape;861;p54"/>
          <p:cNvSpPr/>
          <p:nvPr/>
        </p:nvSpPr>
        <p:spPr>
          <a:xfrm>
            <a:off x="0" y="95707"/>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What Your Child Will Learn Guides</a:t>
            </a:r>
            <a:endParaRPr/>
          </a:p>
        </p:txBody>
      </p:sp>
      <p:sp>
        <p:nvSpPr>
          <p:cNvPr id="862" name="Google Shape;862;p54">
            <a:hlinkClick r:id="rId4"/>
          </p:cNvPr>
          <p:cNvSpPr/>
          <p:nvPr/>
        </p:nvSpPr>
        <p:spPr>
          <a:xfrm>
            <a:off x="5143500" y="2065150"/>
            <a:ext cx="3363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1">
                <a:solidFill>
                  <a:srgbClr val="C86500"/>
                </a:solidFill>
                <a:latin typeface="Calibri"/>
                <a:ea typeface="Calibri"/>
                <a:cs typeface="Calibri"/>
                <a:sym typeface="Calibri"/>
              </a:rPr>
              <a:t>www.hcpss.org/connect</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55"/>
          <p:cNvSpPr/>
          <p:nvPr/>
        </p:nvSpPr>
        <p:spPr>
          <a:xfrm>
            <a:off x="17253"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libri"/>
              <a:buNone/>
            </a:pPr>
            <a:r>
              <a:rPr lang="en-US" sz="3600">
                <a:solidFill>
                  <a:srgbClr val="FFFFFF"/>
                </a:solidFill>
                <a:latin typeface="Calibri"/>
                <a:ea typeface="Calibri"/>
                <a:cs typeface="Calibri"/>
                <a:sym typeface="Calibri"/>
              </a:rPr>
              <a:t>Canvas: What to Expect</a:t>
            </a:r>
            <a:endParaRPr sz="3600">
              <a:solidFill>
                <a:srgbClr val="FFFFFF"/>
              </a:solidFill>
              <a:latin typeface="Calibri"/>
              <a:ea typeface="Calibri"/>
              <a:cs typeface="Calibri"/>
              <a:sym typeface="Calibri"/>
            </a:endParaRPr>
          </a:p>
        </p:txBody>
      </p:sp>
      <p:grpSp>
        <p:nvGrpSpPr>
          <p:cNvPr id="869" name="Google Shape;869;p55"/>
          <p:cNvGrpSpPr/>
          <p:nvPr/>
        </p:nvGrpSpPr>
        <p:grpSpPr>
          <a:xfrm>
            <a:off x="6279414" y="817638"/>
            <a:ext cx="2766517" cy="1523656"/>
            <a:chOff x="6402809" y="2863790"/>
            <a:chExt cx="2790234" cy="1536718"/>
          </a:xfrm>
        </p:grpSpPr>
        <p:pic>
          <p:nvPicPr>
            <p:cNvPr id="870" name="Google Shape;870;p55"/>
            <p:cNvPicPr preferRelativeResize="0"/>
            <p:nvPr/>
          </p:nvPicPr>
          <p:blipFill rotWithShape="1">
            <a:blip r:embed="rId3">
              <a:alphaModFix/>
            </a:blip>
            <a:srcRect/>
            <a:stretch/>
          </p:blipFill>
          <p:spPr>
            <a:xfrm>
              <a:off x="6402809" y="2863790"/>
              <a:ext cx="2506856" cy="1097949"/>
            </a:xfrm>
            <a:prstGeom prst="rect">
              <a:avLst/>
            </a:prstGeom>
            <a:noFill/>
            <a:ln>
              <a:noFill/>
            </a:ln>
          </p:spPr>
        </p:pic>
        <p:sp>
          <p:nvSpPr>
            <p:cNvPr id="871" name="Google Shape;871;p55"/>
            <p:cNvSpPr/>
            <p:nvPr/>
          </p:nvSpPr>
          <p:spPr>
            <a:xfrm>
              <a:off x="7095743" y="3888408"/>
              <a:ext cx="2097300" cy="51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700"/>
                <a:buFont typeface="Calibri"/>
                <a:buNone/>
              </a:pPr>
              <a:r>
                <a:rPr lang="en-US" sz="2700" b="1">
                  <a:solidFill>
                    <a:srgbClr val="0070C0"/>
                  </a:solidFill>
                  <a:latin typeface="Calibri"/>
                  <a:ea typeface="Calibri"/>
                  <a:cs typeface="Calibri"/>
                  <a:sym typeface="Calibri"/>
                </a:rPr>
                <a:t>CANVAS</a:t>
              </a:r>
              <a:endParaRPr sz="2700">
                <a:solidFill>
                  <a:srgbClr val="0070C0"/>
                </a:solidFill>
                <a:latin typeface="Calibri"/>
                <a:ea typeface="Calibri"/>
                <a:cs typeface="Calibri"/>
                <a:sym typeface="Calibri"/>
              </a:endParaRPr>
            </a:p>
          </p:txBody>
        </p:sp>
      </p:grpSp>
      <p:sp>
        <p:nvSpPr>
          <p:cNvPr id="872" name="Google Shape;872;p55"/>
          <p:cNvSpPr txBox="1"/>
          <p:nvPr/>
        </p:nvSpPr>
        <p:spPr>
          <a:xfrm>
            <a:off x="1206974" y="2400058"/>
            <a:ext cx="39747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350"/>
              <a:buFont typeface="Calibri"/>
              <a:buNone/>
            </a:pPr>
            <a:endParaRPr sz="1350">
              <a:solidFill>
                <a:schemeClr val="dk1"/>
              </a:solidFill>
              <a:latin typeface="Calibri"/>
              <a:ea typeface="Calibri"/>
              <a:cs typeface="Calibri"/>
              <a:sym typeface="Calibri"/>
            </a:endParaRPr>
          </a:p>
        </p:txBody>
      </p:sp>
      <p:sp>
        <p:nvSpPr>
          <p:cNvPr id="873" name="Google Shape;873;p55"/>
          <p:cNvSpPr txBox="1"/>
          <p:nvPr/>
        </p:nvSpPr>
        <p:spPr>
          <a:xfrm>
            <a:off x="1206973" y="737083"/>
            <a:ext cx="6437400" cy="330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700">
                <a:solidFill>
                  <a:srgbClr val="1B4072"/>
                </a:solidFill>
                <a:latin typeface="Calibri"/>
                <a:ea typeface="Calibri"/>
                <a:cs typeface="Calibri"/>
                <a:sym typeface="Calibri"/>
              </a:rPr>
              <a:t>Course Homepage:</a:t>
            </a:r>
            <a:endParaRPr/>
          </a:p>
          <a:p>
            <a:pPr marL="342900" marR="0" lvl="1" indent="0" algn="l" rtl="0">
              <a:spcBef>
                <a:spcPts val="0"/>
              </a:spcBef>
              <a:spcAft>
                <a:spcPts val="0"/>
              </a:spcAft>
              <a:buNone/>
            </a:pPr>
            <a:r>
              <a:rPr lang="en-US" sz="2400" b="0" i="0" u="none" strike="noStrike" cap="none">
                <a:solidFill>
                  <a:srgbClr val="1B4072"/>
                </a:solidFill>
                <a:latin typeface="Calibri"/>
                <a:ea typeface="Calibri"/>
                <a:cs typeface="Calibri"/>
                <a:sym typeface="Calibri"/>
              </a:rPr>
              <a:t>Overview</a:t>
            </a:r>
            <a:endParaRPr/>
          </a:p>
          <a:p>
            <a:pPr marL="342900" marR="0" lvl="1" indent="0" algn="l" rtl="0">
              <a:spcBef>
                <a:spcPts val="0"/>
              </a:spcBef>
              <a:spcAft>
                <a:spcPts val="0"/>
              </a:spcAft>
              <a:buNone/>
            </a:pPr>
            <a:r>
              <a:rPr lang="en-US" sz="2400" b="0" i="0" u="none" strike="noStrike" cap="none">
                <a:solidFill>
                  <a:srgbClr val="1B4072"/>
                </a:solidFill>
                <a:latin typeface="Calibri"/>
                <a:ea typeface="Calibri"/>
                <a:cs typeface="Calibri"/>
                <a:sym typeface="Calibri"/>
              </a:rPr>
              <a:t>Student privacy information</a:t>
            </a:r>
            <a:endParaRPr/>
          </a:p>
          <a:p>
            <a:pPr marL="342900" marR="0" lvl="1" indent="0" algn="l" rtl="0">
              <a:spcBef>
                <a:spcPts val="0"/>
              </a:spcBef>
              <a:spcAft>
                <a:spcPts val="0"/>
              </a:spcAft>
              <a:buNone/>
            </a:pPr>
            <a:r>
              <a:rPr lang="en-US" sz="2400" b="0" i="0" u="none" strike="noStrike" cap="none">
                <a:solidFill>
                  <a:srgbClr val="1B4072"/>
                </a:solidFill>
                <a:latin typeface="Calibri"/>
                <a:ea typeface="Calibri"/>
                <a:cs typeface="Calibri"/>
                <a:sym typeface="Calibri"/>
              </a:rPr>
              <a:t>Resources</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1B4072"/>
              </a:buClr>
              <a:buSzPts val="2700"/>
              <a:buFont typeface="Calibri"/>
              <a:buNone/>
            </a:pPr>
            <a:r>
              <a:rPr lang="en-US" sz="2700">
                <a:solidFill>
                  <a:srgbClr val="1B4072"/>
                </a:solidFill>
                <a:latin typeface="Calibri"/>
                <a:ea typeface="Calibri"/>
                <a:cs typeface="Calibri"/>
                <a:sym typeface="Calibri"/>
              </a:rPr>
              <a:t>Calendar dates/events</a:t>
            </a:r>
            <a:endParaRPr sz="2700">
              <a:solidFill>
                <a:srgbClr val="1B4072"/>
              </a:solidFill>
              <a:latin typeface="Calibri"/>
              <a:ea typeface="Calibri"/>
              <a:cs typeface="Calibri"/>
              <a:sym typeface="Calibri"/>
            </a:endParaRPr>
          </a:p>
          <a:p>
            <a:pPr marL="0" marR="0" lvl="0" indent="0" algn="l" rtl="0">
              <a:spcBef>
                <a:spcPts val="0"/>
              </a:spcBef>
              <a:spcAft>
                <a:spcPts val="0"/>
              </a:spcAft>
              <a:buClr>
                <a:srgbClr val="1B4072"/>
              </a:buClr>
              <a:buSzPts val="2700"/>
              <a:buFont typeface="Calibri"/>
              <a:buNone/>
            </a:pPr>
            <a:r>
              <a:rPr lang="en-US" sz="2700">
                <a:solidFill>
                  <a:srgbClr val="1B4072"/>
                </a:solidFill>
                <a:latin typeface="Calibri"/>
                <a:ea typeface="Calibri"/>
                <a:cs typeface="Calibri"/>
                <a:sym typeface="Calibri"/>
              </a:rPr>
              <a:t>Assignments and Gradebook</a:t>
            </a:r>
            <a:endParaRPr sz="2700">
              <a:solidFill>
                <a:srgbClr val="1B4072"/>
              </a:solidFill>
              <a:latin typeface="Calibri"/>
              <a:ea typeface="Calibri"/>
              <a:cs typeface="Calibri"/>
              <a:sym typeface="Calibri"/>
            </a:endParaRPr>
          </a:p>
          <a:p>
            <a:pPr marL="0" marR="0" lvl="0" indent="0" algn="l" rtl="0">
              <a:spcBef>
                <a:spcPts val="0"/>
              </a:spcBef>
              <a:spcAft>
                <a:spcPts val="0"/>
              </a:spcAft>
              <a:buClr>
                <a:srgbClr val="1B4072"/>
              </a:buClr>
              <a:buSzPts val="2700"/>
              <a:buFont typeface="Calibri"/>
              <a:buNone/>
            </a:pPr>
            <a:r>
              <a:rPr lang="en-US" sz="2700">
                <a:solidFill>
                  <a:srgbClr val="1B4072"/>
                </a:solidFill>
                <a:latin typeface="Calibri"/>
                <a:ea typeface="Calibri"/>
                <a:cs typeface="Calibri"/>
                <a:sym typeface="Calibri"/>
              </a:rPr>
              <a:t>Report Cards</a:t>
            </a:r>
            <a:endParaRPr sz="2700">
              <a:solidFill>
                <a:srgbClr val="1B4072"/>
              </a:solidFill>
              <a:latin typeface="Calibri"/>
              <a:ea typeface="Calibri"/>
              <a:cs typeface="Calibri"/>
              <a:sym typeface="Calibri"/>
            </a:endParaRPr>
          </a:p>
          <a:p>
            <a:pPr marL="0" marR="0" lvl="0" indent="0" algn="l" rtl="0">
              <a:spcBef>
                <a:spcPts val="0"/>
              </a:spcBef>
              <a:spcAft>
                <a:spcPts val="0"/>
              </a:spcAft>
              <a:buClr>
                <a:srgbClr val="1B4072"/>
              </a:buClr>
              <a:buSzPts val="2700"/>
              <a:buFont typeface="Calibri"/>
              <a:buNone/>
            </a:pPr>
            <a:r>
              <a:rPr lang="en-US" sz="2700">
                <a:solidFill>
                  <a:srgbClr val="1B4072"/>
                </a:solidFill>
                <a:latin typeface="Calibri"/>
                <a:ea typeface="Calibri"/>
                <a:cs typeface="Calibri"/>
                <a:sym typeface="Calibri"/>
              </a:rPr>
              <a:t>Announcements</a:t>
            </a:r>
            <a:endParaRPr/>
          </a:p>
          <a:p>
            <a:pPr marL="0" lvl="0" indent="0" algn="l" rtl="0">
              <a:spcBef>
                <a:spcPts val="0"/>
              </a:spcBef>
              <a:spcAft>
                <a:spcPts val="0"/>
              </a:spcAft>
              <a:buClr>
                <a:srgbClr val="1B4072"/>
              </a:buClr>
              <a:buSzPts val="2700"/>
              <a:buFont typeface="Calibri"/>
              <a:buNone/>
            </a:pPr>
            <a:r>
              <a:rPr lang="en-US" sz="2700">
                <a:solidFill>
                  <a:srgbClr val="1B4072"/>
                </a:solidFill>
                <a:latin typeface="Calibri"/>
                <a:ea typeface="Calibri"/>
                <a:cs typeface="Calibri"/>
                <a:sym typeface="Calibri"/>
              </a:rPr>
              <a:t>Direct Messaging (Inbox)</a:t>
            </a:r>
            <a:endParaRPr sz="2800">
              <a:solidFill>
                <a:schemeClr val="dk1"/>
              </a:solidFill>
              <a:latin typeface="Calibri"/>
              <a:ea typeface="Calibri"/>
              <a:cs typeface="Calibri"/>
              <a:sym typeface="Calibri"/>
            </a:endParaRPr>
          </a:p>
          <a:p>
            <a:pPr marL="0" marR="0" lvl="0" indent="0" algn="l" rtl="0">
              <a:spcBef>
                <a:spcPts val="60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sz="2700">
              <a:solidFill>
                <a:srgbClr val="1B4072"/>
              </a:solidFill>
              <a:latin typeface="Calibri"/>
              <a:ea typeface="Calibri"/>
              <a:cs typeface="Calibri"/>
              <a:sym typeface="Calibri"/>
            </a:endParaRPr>
          </a:p>
        </p:txBody>
      </p:sp>
      <p:sp>
        <p:nvSpPr>
          <p:cNvPr id="874" name="Google Shape;874;p55"/>
          <p:cNvSpPr/>
          <p:nvPr/>
        </p:nvSpPr>
        <p:spPr>
          <a:xfrm>
            <a:off x="418338" y="700197"/>
            <a:ext cx="570000" cy="4428000"/>
          </a:xfrm>
          <a:prstGeom prst="rect">
            <a:avLst/>
          </a:prstGeom>
          <a:solidFill>
            <a:srgbClr val="13588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pic>
        <p:nvPicPr>
          <p:cNvPr id="875" name="Google Shape;875;p55" descr="Screen Shot 2016-06-30 at 12.23.10 PM.png"/>
          <p:cNvPicPr preferRelativeResize="0"/>
          <p:nvPr/>
        </p:nvPicPr>
        <p:blipFill rotWithShape="1">
          <a:blip r:embed="rId4">
            <a:alphaModFix/>
          </a:blip>
          <a:srcRect/>
          <a:stretch/>
        </p:blipFill>
        <p:spPr>
          <a:xfrm>
            <a:off x="449101" y="2889939"/>
            <a:ext cx="508439" cy="556209"/>
          </a:xfrm>
          <a:prstGeom prst="rect">
            <a:avLst/>
          </a:prstGeom>
          <a:noFill/>
          <a:ln>
            <a:noFill/>
          </a:ln>
        </p:spPr>
      </p:pic>
      <p:pic>
        <p:nvPicPr>
          <p:cNvPr id="876" name="Google Shape;876;p55" descr="Screen Shot 2016-06-29 at 3.54.02 PM.png"/>
          <p:cNvPicPr preferRelativeResize="0"/>
          <p:nvPr/>
        </p:nvPicPr>
        <p:blipFill rotWithShape="1">
          <a:blip r:embed="rId5">
            <a:alphaModFix/>
          </a:blip>
          <a:srcRect/>
          <a:stretch/>
        </p:blipFill>
        <p:spPr>
          <a:xfrm>
            <a:off x="483377" y="746884"/>
            <a:ext cx="439886" cy="517621"/>
          </a:xfrm>
          <a:prstGeom prst="rect">
            <a:avLst/>
          </a:prstGeom>
          <a:noFill/>
          <a:ln>
            <a:noFill/>
          </a:ln>
        </p:spPr>
      </p:pic>
      <p:pic>
        <p:nvPicPr>
          <p:cNvPr id="877" name="Google Shape;877;p55" descr="Screen Shot 2016-06-29 at 3.54.02 PM.png"/>
          <p:cNvPicPr preferRelativeResize="0"/>
          <p:nvPr/>
        </p:nvPicPr>
        <p:blipFill rotWithShape="1">
          <a:blip r:embed="rId6">
            <a:alphaModFix/>
          </a:blip>
          <a:srcRect/>
          <a:stretch/>
        </p:blipFill>
        <p:spPr>
          <a:xfrm>
            <a:off x="463383" y="1265282"/>
            <a:ext cx="479874" cy="521603"/>
          </a:xfrm>
          <a:prstGeom prst="rect">
            <a:avLst/>
          </a:prstGeom>
          <a:noFill/>
          <a:ln>
            <a:noFill/>
          </a:ln>
        </p:spPr>
      </p:pic>
      <p:pic>
        <p:nvPicPr>
          <p:cNvPr id="878" name="Google Shape;878;p55" descr="Screen Shot 2016-06-30 at 12.23.19 PM.png"/>
          <p:cNvPicPr preferRelativeResize="0"/>
          <p:nvPr/>
        </p:nvPicPr>
        <p:blipFill rotWithShape="1">
          <a:blip r:embed="rId7">
            <a:alphaModFix/>
          </a:blip>
          <a:srcRect/>
          <a:stretch/>
        </p:blipFill>
        <p:spPr>
          <a:xfrm>
            <a:off x="434819" y="3469685"/>
            <a:ext cx="537003" cy="534643"/>
          </a:xfrm>
          <a:prstGeom prst="rect">
            <a:avLst/>
          </a:prstGeom>
          <a:noFill/>
          <a:ln>
            <a:noFill/>
          </a:ln>
        </p:spPr>
      </p:pic>
      <p:pic>
        <p:nvPicPr>
          <p:cNvPr id="879" name="Google Shape;879;p55" descr="Screen Shot 2016-06-29 at 3.54.02 PM.png"/>
          <p:cNvPicPr preferRelativeResize="0"/>
          <p:nvPr/>
        </p:nvPicPr>
        <p:blipFill rotWithShape="1">
          <a:blip r:embed="rId8">
            <a:alphaModFix/>
          </a:blip>
          <a:srcRect/>
          <a:stretch/>
        </p:blipFill>
        <p:spPr>
          <a:xfrm>
            <a:off x="449101" y="2387224"/>
            <a:ext cx="508439" cy="547683"/>
          </a:xfrm>
          <a:prstGeom prst="rect">
            <a:avLst/>
          </a:prstGeom>
          <a:noFill/>
          <a:ln>
            <a:noFill/>
          </a:ln>
        </p:spPr>
      </p:pic>
      <p:pic>
        <p:nvPicPr>
          <p:cNvPr id="880" name="Google Shape;880;p55" descr="Screen Shot 2016-06-29 at 3.54.02 PM.png"/>
          <p:cNvPicPr preferRelativeResize="0"/>
          <p:nvPr/>
        </p:nvPicPr>
        <p:blipFill rotWithShape="1">
          <a:blip r:embed="rId9">
            <a:alphaModFix/>
          </a:blip>
          <a:srcRect/>
          <a:stretch/>
        </p:blipFill>
        <p:spPr>
          <a:xfrm>
            <a:off x="463383" y="1788979"/>
            <a:ext cx="479874" cy="586804"/>
          </a:xfrm>
          <a:prstGeom prst="rect">
            <a:avLst/>
          </a:prstGeom>
          <a:noFill/>
          <a:ln>
            <a:noFill/>
          </a:ln>
        </p:spPr>
      </p:pic>
      <p:sp>
        <p:nvSpPr>
          <p:cNvPr id="881" name="Google Shape;881;p55">
            <a:hlinkClick r:id="rId10"/>
          </p:cNvPr>
          <p:cNvSpPr txBox="1"/>
          <p:nvPr/>
        </p:nvSpPr>
        <p:spPr>
          <a:xfrm>
            <a:off x="190498" y="4338311"/>
            <a:ext cx="7734900" cy="805200"/>
          </a:xfrm>
          <a:prstGeom prst="rect">
            <a:avLst/>
          </a:prstGeom>
          <a:solidFill>
            <a:srgbClr val="C86500"/>
          </a:solidFill>
          <a:ln>
            <a:noFill/>
          </a:ln>
        </p:spPr>
        <p:txBody>
          <a:bodyPr spcFirstLastPara="1" wrap="square" lIns="91425" tIns="45700" rIns="182875" bIns="45700" anchor="t" anchorCtr="0">
            <a:normAutofit fontScale="92500"/>
          </a:bodyPr>
          <a:lstStyle/>
          <a:p>
            <a:pPr marL="0" marR="0" lvl="0" indent="0" algn="l" rtl="0">
              <a:spcBef>
                <a:spcPts val="0"/>
              </a:spcBef>
              <a:spcAft>
                <a:spcPts val="0"/>
              </a:spcAft>
              <a:buClr>
                <a:schemeClr val="lt1"/>
              </a:buClr>
              <a:buSzPct val="100000"/>
              <a:buFont typeface="Calibri"/>
              <a:buNone/>
            </a:pPr>
            <a:r>
              <a:rPr lang="en-US" sz="2400">
                <a:solidFill>
                  <a:schemeClr val="lt1"/>
                </a:solidFill>
                <a:latin typeface="Calibri"/>
                <a:ea typeface="Calibri"/>
                <a:cs typeface="Calibri"/>
                <a:sym typeface="Calibri"/>
              </a:rPr>
              <a:t>Have Canvas Questions? Click the </a:t>
            </a:r>
            <a:r>
              <a:rPr lang="en-US" sz="2400" b="1">
                <a:solidFill>
                  <a:schemeClr val="lt1"/>
                </a:solidFill>
                <a:latin typeface="Calibri"/>
                <a:ea typeface="Calibri"/>
                <a:cs typeface="Calibri"/>
                <a:sym typeface="Calibri"/>
              </a:rPr>
              <a:t>Canvas Student &amp; Parent Orientation </a:t>
            </a:r>
            <a:r>
              <a:rPr lang="en-US" sz="2400">
                <a:solidFill>
                  <a:schemeClr val="lt1"/>
                </a:solidFill>
                <a:latin typeface="Calibri"/>
                <a:ea typeface="Calibri"/>
                <a:cs typeface="Calibri"/>
                <a:sym typeface="Calibri"/>
              </a:rPr>
              <a:t>link under the Help icon on the Canvas homepage</a:t>
            </a:r>
            <a:endParaRPr sz="1200">
              <a:solidFill>
                <a:schemeClr val="dk1"/>
              </a:solidFill>
              <a:latin typeface="Calibri"/>
              <a:ea typeface="Calibri"/>
              <a:cs typeface="Calibri"/>
              <a:sym typeface="Calibri"/>
            </a:endParaRPr>
          </a:p>
        </p:txBody>
      </p:sp>
      <p:pic>
        <p:nvPicPr>
          <p:cNvPr id="882" name="Google Shape;882;p55"/>
          <p:cNvPicPr preferRelativeResize="0"/>
          <p:nvPr/>
        </p:nvPicPr>
        <p:blipFill>
          <a:blip r:embed="rId11">
            <a:alphaModFix/>
          </a:blip>
          <a:stretch>
            <a:fillRect/>
          </a:stretch>
        </p:blipFill>
        <p:spPr>
          <a:xfrm>
            <a:off x="7925406" y="4039792"/>
            <a:ext cx="1073538" cy="805200"/>
          </a:xfrm>
          <a:prstGeom prst="rect">
            <a:avLst/>
          </a:prstGeom>
          <a:noFill/>
          <a:ln>
            <a:noFill/>
          </a:ln>
        </p:spPr>
      </p:pic>
      <p:sp>
        <p:nvSpPr>
          <p:cNvPr id="883" name="Google Shape;883;p55"/>
          <p:cNvSpPr txBox="1"/>
          <p:nvPr/>
        </p:nvSpPr>
        <p:spPr>
          <a:xfrm>
            <a:off x="5781375" y="2399625"/>
            <a:ext cx="308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Canvas courses for preK-8 students have a more simplified interface than high school. When selecting a child, you will see the same layout as that child sees in Canvas.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56"/>
          <p:cNvSpPr/>
          <p:nvPr/>
        </p:nvSpPr>
        <p:spPr>
          <a:xfrm>
            <a:off x="17253"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libri"/>
              <a:buNone/>
            </a:pPr>
            <a:r>
              <a:rPr lang="en-US" sz="3600">
                <a:solidFill>
                  <a:srgbClr val="FFFFFF"/>
                </a:solidFill>
                <a:latin typeface="Calibri"/>
                <a:ea typeface="Calibri"/>
                <a:cs typeface="Calibri"/>
                <a:sym typeface="Calibri"/>
              </a:rPr>
              <a:t>Canvas: Navigation</a:t>
            </a:r>
            <a:endParaRPr sz="3600">
              <a:solidFill>
                <a:srgbClr val="FFFFFF"/>
              </a:solidFill>
              <a:latin typeface="Calibri"/>
              <a:ea typeface="Calibri"/>
              <a:cs typeface="Calibri"/>
              <a:sym typeface="Calibri"/>
            </a:endParaRPr>
          </a:p>
        </p:txBody>
      </p:sp>
      <p:grpSp>
        <p:nvGrpSpPr>
          <p:cNvPr id="890" name="Google Shape;890;p56"/>
          <p:cNvGrpSpPr/>
          <p:nvPr/>
        </p:nvGrpSpPr>
        <p:grpSpPr>
          <a:xfrm>
            <a:off x="6279414" y="817638"/>
            <a:ext cx="2766517" cy="1523656"/>
            <a:chOff x="6402809" y="2863790"/>
            <a:chExt cx="2790234" cy="1536718"/>
          </a:xfrm>
        </p:grpSpPr>
        <p:pic>
          <p:nvPicPr>
            <p:cNvPr id="891" name="Google Shape;891;p56"/>
            <p:cNvPicPr preferRelativeResize="0"/>
            <p:nvPr/>
          </p:nvPicPr>
          <p:blipFill rotWithShape="1">
            <a:blip r:embed="rId3">
              <a:alphaModFix/>
            </a:blip>
            <a:srcRect/>
            <a:stretch/>
          </p:blipFill>
          <p:spPr>
            <a:xfrm>
              <a:off x="6402809" y="2863790"/>
              <a:ext cx="2506856" cy="1097949"/>
            </a:xfrm>
            <a:prstGeom prst="rect">
              <a:avLst/>
            </a:prstGeom>
            <a:noFill/>
            <a:ln>
              <a:noFill/>
            </a:ln>
          </p:spPr>
        </p:pic>
        <p:sp>
          <p:nvSpPr>
            <p:cNvPr id="892" name="Google Shape;892;p56"/>
            <p:cNvSpPr/>
            <p:nvPr/>
          </p:nvSpPr>
          <p:spPr>
            <a:xfrm>
              <a:off x="7095743" y="3888408"/>
              <a:ext cx="2097300" cy="51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700"/>
                <a:buFont typeface="Calibri"/>
                <a:buNone/>
              </a:pPr>
              <a:r>
                <a:rPr lang="en-US" sz="2700" b="1">
                  <a:solidFill>
                    <a:srgbClr val="0070C0"/>
                  </a:solidFill>
                  <a:latin typeface="Calibri"/>
                  <a:ea typeface="Calibri"/>
                  <a:cs typeface="Calibri"/>
                  <a:sym typeface="Calibri"/>
                </a:rPr>
                <a:t>CANVAS</a:t>
              </a:r>
              <a:endParaRPr sz="2700">
                <a:solidFill>
                  <a:srgbClr val="0070C0"/>
                </a:solidFill>
                <a:latin typeface="Calibri"/>
                <a:ea typeface="Calibri"/>
                <a:cs typeface="Calibri"/>
                <a:sym typeface="Calibri"/>
              </a:endParaRPr>
            </a:p>
          </p:txBody>
        </p:sp>
      </p:grpSp>
      <p:sp>
        <p:nvSpPr>
          <p:cNvPr id="893" name="Google Shape;893;p56"/>
          <p:cNvSpPr txBox="1"/>
          <p:nvPr/>
        </p:nvSpPr>
        <p:spPr>
          <a:xfrm>
            <a:off x="1206974" y="2400058"/>
            <a:ext cx="3974700" cy="5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350"/>
              <a:buFont typeface="Calibri"/>
              <a:buNone/>
            </a:pPr>
            <a:endParaRPr sz="1350">
              <a:solidFill>
                <a:schemeClr val="dk1"/>
              </a:solidFill>
              <a:latin typeface="Calibri"/>
              <a:ea typeface="Calibri"/>
              <a:cs typeface="Calibri"/>
              <a:sym typeface="Calibri"/>
            </a:endParaRPr>
          </a:p>
        </p:txBody>
      </p:sp>
      <p:sp>
        <p:nvSpPr>
          <p:cNvPr id="894" name="Google Shape;894;p56"/>
          <p:cNvSpPr txBox="1"/>
          <p:nvPr/>
        </p:nvSpPr>
        <p:spPr>
          <a:xfrm>
            <a:off x="1206973" y="737083"/>
            <a:ext cx="6437400" cy="330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B4072"/>
              </a:buClr>
              <a:buSzPts val="2700"/>
              <a:buFont typeface="Calibri"/>
              <a:buNone/>
            </a:pPr>
            <a:endParaRPr sz="2800">
              <a:solidFill>
                <a:schemeClr val="dk1"/>
              </a:solidFill>
              <a:latin typeface="Calibri"/>
              <a:ea typeface="Calibri"/>
              <a:cs typeface="Calibri"/>
              <a:sym typeface="Calibri"/>
            </a:endParaRPr>
          </a:p>
          <a:p>
            <a:pPr marL="0" marR="0" lvl="0" indent="0" algn="l" rtl="0">
              <a:spcBef>
                <a:spcPts val="60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sz="2700">
              <a:solidFill>
                <a:srgbClr val="1B4072"/>
              </a:solidFill>
              <a:latin typeface="Calibri"/>
              <a:ea typeface="Calibri"/>
              <a:cs typeface="Calibri"/>
              <a:sym typeface="Calibri"/>
            </a:endParaRPr>
          </a:p>
        </p:txBody>
      </p:sp>
      <p:sp>
        <p:nvSpPr>
          <p:cNvPr id="895" name="Google Shape;895;p56"/>
          <p:cNvSpPr/>
          <p:nvPr/>
        </p:nvSpPr>
        <p:spPr>
          <a:xfrm>
            <a:off x="418338" y="700197"/>
            <a:ext cx="570000" cy="4428000"/>
          </a:xfrm>
          <a:prstGeom prst="rect">
            <a:avLst/>
          </a:prstGeom>
          <a:solidFill>
            <a:srgbClr val="13588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pic>
        <p:nvPicPr>
          <p:cNvPr id="896" name="Google Shape;896;p56" descr="Screen Shot 2016-06-30 at 12.23.10 PM.png"/>
          <p:cNvPicPr preferRelativeResize="0"/>
          <p:nvPr/>
        </p:nvPicPr>
        <p:blipFill rotWithShape="1">
          <a:blip r:embed="rId4">
            <a:alphaModFix/>
          </a:blip>
          <a:srcRect/>
          <a:stretch/>
        </p:blipFill>
        <p:spPr>
          <a:xfrm>
            <a:off x="449101" y="2889939"/>
            <a:ext cx="508439" cy="556209"/>
          </a:xfrm>
          <a:prstGeom prst="rect">
            <a:avLst/>
          </a:prstGeom>
          <a:noFill/>
          <a:ln>
            <a:noFill/>
          </a:ln>
        </p:spPr>
      </p:pic>
      <p:pic>
        <p:nvPicPr>
          <p:cNvPr id="897" name="Google Shape;897;p56" descr="Screen Shot 2016-06-29 at 3.54.02 PM.png"/>
          <p:cNvPicPr preferRelativeResize="0"/>
          <p:nvPr/>
        </p:nvPicPr>
        <p:blipFill rotWithShape="1">
          <a:blip r:embed="rId5">
            <a:alphaModFix/>
          </a:blip>
          <a:srcRect/>
          <a:stretch/>
        </p:blipFill>
        <p:spPr>
          <a:xfrm>
            <a:off x="483377" y="746884"/>
            <a:ext cx="439886" cy="517621"/>
          </a:xfrm>
          <a:prstGeom prst="rect">
            <a:avLst/>
          </a:prstGeom>
          <a:noFill/>
          <a:ln>
            <a:noFill/>
          </a:ln>
        </p:spPr>
      </p:pic>
      <p:pic>
        <p:nvPicPr>
          <p:cNvPr id="898" name="Google Shape;898;p56" descr="Screen Shot 2016-06-29 at 3.54.02 PM.png"/>
          <p:cNvPicPr preferRelativeResize="0"/>
          <p:nvPr/>
        </p:nvPicPr>
        <p:blipFill rotWithShape="1">
          <a:blip r:embed="rId6">
            <a:alphaModFix/>
          </a:blip>
          <a:srcRect/>
          <a:stretch/>
        </p:blipFill>
        <p:spPr>
          <a:xfrm>
            <a:off x="463383" y="1265282"/>
            <a:ext cx="479874" cy="521603"/>
          </a:xfrm>
          <a:prstGeom prst="rect">
            <a:avLst/>
          </a:prstGeom>
          <a:noFill/>
          <a:ln>
            <a:noFill/>
          </a:ln>
        </p:spPr>
      </p:pic>
      <p:pic>
        <p:nvPicPr>
          <p:cNvPr id="899" name="Google Shape;899;p56" descr="Screen Shot 2016-06-30 at 12.23.19 PM.png"/>
          <p:cNvPicPr preferRelativeResize="0"/>
          <p:nvPr/>
        </p:nvPicPr>
        <p:blipFill rotWithShape="1">
          <a:blip r:embed="rId7">
            <a:alphaModFix/>
          </a:blip>
          <a:srcRect/>
          <a:stretch/>
        </p:blipFill>
        <p:spPr>
          <a:xfrm>
            <a:off x="434819" y="3469685"/>
            <a:ext cx="537003" cy="534643"/>
          </a:xfrm>
          <a:prstGeom prst="rect">
            <a:avLst/>
          </a:prstGeom>
          <a:noFill/>
          <a:ln>
            <a:noFill/>
          </a:ln>
        </p:spPr>
      </p:pic>
      <p:pic>
        <p:nvPicPr>
          <p:cNvPr id="900" name="Google Shape;900;p56" descr="Screen Shot 2016-06-29 at 3.54.02 PM.png"/>
          <p:cNvPicPr preferRelativeResize="0"/>
          <p:nvPr/>
        </p:nvPicPr>
        <p:blipFill rotWithShape="1">
          <a:blip r:embed="rId8">
            <a:alphaModFix/>
          </a:blip>
          <a:srcRect/>
          <a:stretch/>
        </p:blipFill>
        <p:spPr>
          <a:xfrm>
            <a:off x="449101" y="2387224"/>
            <a:ext cx="508439" cy="547683"/>
          </a:xfrm>
          <a:prstGeom prst="rect">
            <a:avLst/>
          </a:prstGeom>
          <a:noFill/>
          <a:ln>
            <a:noFill/>
          </a:ln>
        </p:spPr>
      </p:pic>
      <p:pic>
        <p:nvPicPr>
          <p:cNvPr id="901" name="Google Shape;901;p56" descr="Screen Shot 2016-06-29 at 3.54.02 PM.png"/>
          <p:cNvPicPr preferRelativeResize="0"/>
          <p:nvPr/>
        </p:nvPicPr>
        <p:blipFill rotWithShape="1">
          <a:blip r:embed="rId9">
            <a:alphaModFix/>
          </a:blip>
          <a:srcRect/>
          <a:stretch/>
        </p:blipFill>
        <p:spPr>
          <a:xfrm>
            <a:off x="463383" y="1788979"/>
            <a:ext cx="479874" cy="586804"/>
          </a:xfrm>
          <a:prstGeom prst="rect">
            <a:avLst/>
          </a:prstGeom>
          <a:noFill/>
          <a:ln>
            <a:noFill/>
          </a:ln>
        </p:spPr>
      </p:pic>
      <p:sp>
        <p:nvSpPr>
          <p:cNvPr id="902" name="Google Shape;902;p56">
            <a:hlinkClick r:id="rId10"/>
          </p:cNvPr>
          <p:cNvSpPr txBox="1"/>
          <p:nvPr/>
        </p:nvSpPr>
        <p:spPr>
          <a:xfrm>
            <a:off x="190498" y="4039661"/>
            <a:ext cx="7734900" cy="805200"/>
          </a:xfrm>
          <a:prstGeom prst="rect">
            <a:avLst/>
          </a:prstGeom>
          <a:solidFill>
            <a:srgbClr val="C86500"/>
          </a:solidFill>
          <a:ln>
            <a:noFill/>
          </a:ln>
        </p:spPr>
        <p:txBody>
          <a:bodyPr spcFirstLastPara="1" wrap="square" lIns="91425" tIns="45700" rIns="182875" bIns="45700" anchor="t" anchorCtr="0">
            <a:normAutofit fontScale="92500"/>
          </a:bodyPr>
          <a:lstStyle/>
          <a:p>
            <a:pPr marL="0" marR="0" lvl="0" indent="0" algn="l" rtl="0">
              <a:spcBef>
                <a:spcPts val="0"/>
              </a:spcBef>
              <a:spcAft>
                <a:spcPts val="0"/>
              </a:spcAft>
              <a:buClr>
                <a:schemeClr val="lt1"/>
              </a:buClr>
              <a:buSzPct val="100000"/>
              <a:buFont typeface="Calibri"/>
              <a:buNone/>
            </a:pPr>
            <a:r>
              <a:rPr lang="en-US" sz="2400">
                <a:solidFill>
                  <a:schemeClr val="lt1"/>
                </a:solidFill>
                <a:latin typeface="Calibri"/>
                <a:ea typeface="Calibri"/>
                <a:cs typeface="Calibri"/>
                <a:sym typeface="Calibri"/>
              </a:rPr>
              <a:t>Have Canvas Questions? Click the </a:t>
            </a:r>
            <a:r>
              <a:rPr lang="en-US" sz="2400" b="1">
                <a:solidFill>
                  <a:schemeClr val="lt1"/>
                </a:solidFill>
                <a:latin typeface="Calibri"/>
                <a:ea typeface="Calibri"/>
                <a:cs typeface="Calibri"/>
                <a:sym typeface="Calibri"/>
              </a:rPr>
              <a:t>Canvas Student &amp; Parent Orientation </a:t>
            </a:r>
            <a:r>
              <a:rPr lang="en-US" sz="2400">
                <a:solidFill>
                  <a:schemeClr val="lt1"/>
                </a:solidFill>
                <a:latin typeface="Calibri"/>
                <a:ea typeface="Calibri"/>
                <a:cs typeface="Calibri"/>
                <a:sym typeface="Calibri"/>
              </a:rPr>
              <a:t>link under the Help icon on the Canvas homepage</a:t>
            </a:r>
            <a:endParaRPr sz="1200">
              <a:solidFill>
                <a:schemeClr val="dk1"/>
              </a:solidFill>
              <a:latin typeface="Calibri"/>
              <a:ea typeface="Calibri"/>
              <a:cs typeface="Calibri"/>
              <a:sym typeface="Calibri"/>
            </a:endParaRPr>
          </a:p>
        </p:txBody>
      </p:sp>
      <p:pic>
        <p:nvPicPr>
          <p:cNvPr id="903" name="Google Shape;903;p56"/>
          <p:cNvPicPr preferRelativeResize="0"/>
          <p:nvPr/>
        </p:nvPicPr>
        <p:blipFill>
          <a:blip r:embed="rId11">
            <a:alphaModFix/>
          </a:blip>
          <a:stretch>
            <a:fillRect/>
          </a:stretch>
        </p:blipFill>
        <p:spPr>
          <a:xfrm>
            <a:off x="7925406" y="4039792"/>
            <a:ext cx="1073538" cy="805200"/>
          </a:xfrm>
          <a:prstGeom prst="rect">
            <a:avLst/>
          </a:prstGeom>
          <a:noFill/>
          <a:ln>
            <a:noFill/>
          </a:ln>
        </p:spPr>
      </p:pic>
      <p:sp>
        <p:nvSpPr>
          <p:cNvPr id="904" name="Google Shape;904;p56"/>
          <p:cNvSpPr txBox="1"/>
          <p:nvPr/>
        </p:nvSpPr>
        <p:spPr>
          <a:xfrm>
            <a:off x="5781375" y="2399625"/>
            <a:ext cx="308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Canvas courses for preK-8 students have a more simplified interface than high school. When selecting a child, you will see the same layout as that child sees in Canvas.  </a:t>
            </a:r>
            <a:endParaRPr>
              <a:latin typeface="Calibri"/>
              <a:ea typeface="Calibri"/>
              <a:cs typeface="Calibri"/>
              <a:sym typeface="Calibri"/>
            </a:endParaRPr>
          </a:p>
        </p:txBody>
      </p:sp>
      <p:sp>
        <p:nvSpPr>
          <p:cNvPr id="905" name="Google Shape;905;p56"/>
          <p:cNvSpPr txBox="1"/>
          <p:nvPr/>
        </p:nvSpPr>
        <p:spPr>
          <a:xfrm>
            <a:off x="1485200" y="1844775"/>
            <a:ext cx="4049100" cy="161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u="sng">
                <a:solidFill>
                  <a:schemeClr val="hlink"/>
                </a:solidFill>
                <a:latin typeface="Calibri"/>
                <a:ea typeface="Calibri"/>
                <a:cs typeface="Calibri"/>
                <a:sym typeface="Calibri"/>
                <a:hlinkClick r:id="rId12"/>
              </a:rPr>
              <a:t>Finding My Child’s Grades and Missed Assignments in Canvas</a:t>
            </a:r>
            <a:endParaRPr sz="31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57"/>
          <p:cNvPicPr preferRelativeResize="0"/>
          <p:nvPr/>
        </p:nvPicPr>
        <p:blipFill rotWithShape="1">
          <a:blip r:embed="rId3">
            <a:alphaModFix/>
          </a:blip>
          <a:srcRect/>
          <a:stretch/>
        </p:blipFill>
        <p:spPr>
          <a:xfrm>
            <a:off x="6957024" y="701850"/>
            <a:ext cx="2098900" cy="1984625"/>
          </a:xfrm>
          <a:prstGeom prst="rect">
            <a:avLst/>
          </a:prstGeom>
          <a:noFill/>
          <a:ln>
            <a:noFill/>
          </a:ln>
        </p:spPr>
      </p:pic>
      <p:sp>
        <p:nvSpPr>
          <p:cNvPr id="912" name="Google Shape;912;p57"/>
          <p:cNvSpPr txBox="1"/>
          <p:nvPr/>
        </p:nvSpPr>
        <p:spPr>
          <a:xfrm>
            <a:off x="0" y="701850"/>
            <a:ext cx="6957000" cy="4325700"/>
          </a:xfrm>
          <a:prstGeom prst="rect">
            <a:avLst/>
          </a:prstGeom>
          <a:noFill/>
          <a:ln>
            <a:noFill/>
          </a:ln>
        </p:spPr>
        <p:txBody>
          <a:bodyPr spcFirstLastPara="1" wrap="square" lIns="91425" tIns="45700" rIns="91425" bIns="45700" anchor="t" anchorCtr="0">
            <a:noAutofit/>
          </a:bodyPr>
          <a:lstStyle/>
          <a:p>
            <a:pPr marL="342900" lvl="0" indent="-355600" algn="l" rtl="0">
              <a:spcBef>
                <a:spcPts val="0"/>
              </a:spcBef>
              <a:spcAft>
                <a:spcPts val="0"/>
              </a:spcAft>
              <a:buClr>
                <a:srgbClr val="1B4072"/>
              </a:buClr>
              <a:buSzPts val="2000"/>
              <a:buChar char="•"/>
            </a:pPr>
            <a:r>
              <a:rPr lang="en-US" sz="2000">
                <a:solidFill>
                  <a:srgbClr val="1B4072"/>
                </a:solidFill>
                <a:latin typeface="Calibri"/>
                <a:ea typeface="Calibri"/>
                <a:cs typeface="Calibri"/>
                <a:sym typeface="Calibri"/>
              </a:rPr>
              <a:t>MCAP (Maryland Comprehensive Assessment Program) Grades 3, 4 and 5</a:t>
            </a:r>
            <a:endParaRPr sz="2000">
              <a:solidFill>
                <a:srgbClr val="1B4072"/>
              </a:solidFill>
              <a:latin typeface="Calibri"/>
              <a:ea typeface="Calibri"/>
              <a:cs typeface="Calibri"/>
              <a:sym typeface="Calibri"/>
            </a:endParaRPr>
          </a:p>
          <a:p>
            <a:pPr marL="457200" lvl="0" indent="0" algn="l" rtl="0">
              <a:spcBef>
                <a:spcPts val="0"/>
              </a:spcBef>
              <a:spcAft>
                <a:spcPts val="0"/>
              </a:spcAft>
              <a:buNone/>
            </a:pPr>
            <a:endParaRPr sz="2000">
              <a:solidFill>
                <a:srgbClr val="1B4072"/>
              </a:solidFill>
              <a:latin typeface="Calibri"/>
              <a:ea typeface="Calibri"/>
              <a:cs typeface="Calibri"/>
              <a:sym typeface="Calibri"/>
            </a:endParaRPr>
          </a:p>
          <a:p>
            <a:pPr marL="342900" marR="0" lvl="0" indent="-279400" algn="l" rtl="0">
              <a:spcBef>
                <a:spcPts val="0"/>
              </a:spcBef>
              <a:spcAft>
                <a:spcPts val="0"/>
              </a:spcAft>
              <a:buClr>
                <a:srgbClr val="1B4072"/>
              </a:buClr>
              <a:buSzPts val="2000"/>
              <a:buFont typeface="Arial"/>
              <a:buChar char="•"/>
            </a:pPr>
            <a:r>
              <a:rPr lang="en-US" sz="2000">
                <a:solidFill>
                  <a:srgbClr val="1B4072"/>
                </a:solidFill>
                <a:latin typeface="Calibri"/>
                <a:ea typeface="Calibri"/>
                <a:cs typeface="Calibri"/>
                <a:sym typeface="Calibri"/>
              </a:rPr>
              <a:t>MAP (or Measures of Academic Progress) Grades 1-5</a:t>
            </a:r>
            <a:endParaRPr sz="2000">
              <a:solidFill>
                <a:srgbClr val="1B4072"/>
              </a:solidFill>
              <a:latin typeface="Calibri"/>
              <a:ea typeface="Calibri"/>
              <a:cs typeface="Calibri"/>
              <a:sym typeface="Calibri"/>
            </a:endParaRPr>
          </a:p>
          <a:p>
            <a:pPr marL="457200" marR="0" lvl="0" indent="0" algn="l" rtl="0">
              <a:spcBef>
                <a:spcPts val="0"/>
              </a:spcBef>
              <a:spcAft>
                <a:spcPts val="0"/>
              </a:spcAft>
              <a:buNone/>
            </a:pPr>
            <a:endParaRPr sz="2000">
              <a:solidFill>
                <a:srgbClr val="1B4072"/>
              </a:solidFill>
              <a:latin typeface="Calibri"/>
              <a:ea typeface="Calibri"/>
              <a:cs typeface="Calibri"/>
              <a:sym typeface="Calibri"/>
            </a:endParaRPr>
          </a:p>
          <a:p>
            <a:pPr marL="342900" marR="0" lvl="0" indent="-279400" algn="l" rtl="0">
              <a:spcBef>
                <a:spcPts val="0"/>
              </a:spcBef>
              <a:spcAft>
                <a:spcPts val="0"/>
              </a:spcAft>
              <a:buClr>
                <a:srgbClr val="1B4072"/>
              </a:buClr>
              <a:buSzPts val="2000"/>
              <a:buFont typeface="Calibri"/>
              <a:buChar char="•"/>
            </a:pPr>
            <a:r>
              <a:rPr lang="en-US" sz="2000">
                <a:solidFill>
                  <a:srgbClr val="1B4072"/>
                </a:solidFill>
                <a:latin typeface="Calibri"/>
                <a:ea typeface="Calibri"/>
                <a:cs typeface="Calibri"/>
                <a:sym typeface="Calibri"/>
              </a:rPr>
              <a:t>CogAT (Cognitive Abilities Test) Grades 3 and 5</a:t>
            </a:r>
            <a:endParaRPr sz="2000">
              <a:solidFill>
                <a:srgbClr val="1B4072"/>
              </a:solidFill>
              <a:latin typeface="Calibri"/>
              <a:ea typeface="Calibri"/>
              <a:cs typeface="Calibri"/>
              <a:sym typeface="Calibri"/>
            </a:endParaRPr>
          </a:p>
          <a:p>
            <a:pPr marL="457200" marR="0" lvl="0" indent="0" algn="l" rtl="0">
              <a:spcBef>
                <a:spcPts val="0"/>
              </a:spcBef>
              <a:spcAft>
                <a:spcPts val="0"/>
              </a:spcAft>
              <a:buNone/>
            </a:pPr>
            <a:endParaRPr sz="2000">
              <a:solidFill>
                <a:srgbClr val="1B4072"/>
              </a:solidFill>
              <a:latin typeface="Calibri"/>
              <a:ea typeface="Calibri"/>
              <a:cs typeface="Calibri"/>
              <a:sym typeface="Calibri"/>
            </a:endParaRPr>
          </a:p>
          <a:p>
            <a:pPr marL="342900" marR="0" lvl="0" indent="-279400" algn="l" rtl="0">
              <a:spcBef>
                <a:spcPts val="0"/>
              </a:spcBef>
              <a:spcAft>
                <a:spcPts val="0"/>
              </a:spcAft>
              <a:buClr>
                <a:srgbClr val="1B4072"/>
              </a:buClr>
              <a:buSzPts val="2000"/>
              <a:buFont typeface="Calibri"/>
              <a:buChar char="•"/>
            </a:pPr>
            <a:r>
              <a:rPr lang="en-US" sz="2000">
                <a:solidFill>
                  <a:srgbClr val="1B4072"/>
                </a:solidFill>
                <a:latin typeface="Calibri"/>
                <a:ea typeface="Calibri"/>
                <a:cs typeface="Calibri"/>
                <a:sym typeface="Calibri"/>
              </a:rPr>
              <a:t>MISA (Maryland Integrated Science Assessment) Grade 5</a:t>
            </a:r>
            <a:endParaRPr sz="2000">
              <a:solidFill>
                <a:srgbClr val="1B4072"/>
              </a:solidFill>
              <a:latin typeface="Calibri"/>
              <a:ea typeface="Calibri"/>
              <a:cs typeface="Calibri"/>
              <a:sym typeface="Calibri"/>
            </a:endParaRPr>
          </a:p>
          <a:p>
            <a:pPr marL="457200" marR="0" lvl="0" indent="0" algn="l" rtl="0">
              <a:spcBef>
                <a:spcPts val="0"/>
              </a:spcBef>
              <a:spcAft>
                <a:spcPts val="0"/>
              </a:spcAft>
              <a:buNone/>
            </a:pPr>
            <a:endParaRPr sz="2000">
              <a:solidFill>
                <a:srgbClr val="1B4072"/>
              </a:solidFill>
              <a:latin typeface="Calibri"/>
              <a:ea typeface="Calibri"/>
              <a:cs typeface="Calibri"/>
              <a:sym typeface="Calibri"/>
            </a:endParaRPr>
          </a:p>
          <a:p>
            <a:pPr marL="342900" marR="0" lvl="0" indent="-279400" algn="l" rtl="0">
              <a:spcBef>
                <a:spcPts val="0"/>
              </a:spcBef>
              <a:spcAft>
                <a:spcPts val="0"/>
              </a:spcAft>
              <a:buClr>
                <a:srgbClr val="1B4072"/>
              </a:buClr>
              <a:buSzPts val="2000"/>
              <a:buFont typeface="Calibri"/>
              <a:buChar char="•"/>
            </a:pPr>
            <a:r>
              <a:rPr lang="en-US" sz="2000">
                <a:solidFill>
                  <a:srgbClr val="1B4072"/>
                </a:solidFill>
                <a:latin typeface="Calibri"/>
                <a:ea typeface="Calibri"/>
                <a:cs typeface="Calibri"/>
                <a:sym typeface="Calibri"/>
              </a:rPr>
              <a:t>ACCESS - (English Language Proficiency Assessments) Multilingual Learners Grades K-5</a:t>
            </a:r>
            <a:endParaRPr sz="2000">
              <a:solidFill>
                <a:srgbClr val="1B4072"/>
              </a:solidFill>
              <a:latin typeface="Calibri"/>
              <a:ea typeface="Calibri"/>
              <a:cs typeface="Calibri"/>
              <a:sym typeface="Calibri"/>
            </a:endParaRPr>
          </a:p>
          <a:p>
            <a:pPr marL="457200" marR="0" lvl="0" indent="0" algn="l" rtl="0">
              <a:spcBef>
                <a:spcPts val="0"/>
              </a:spcBef>
              <a:spcAft>
                <a:spcPts val="0"/>
              </a:spcAft>
              <a:buNone/>
            </a:pPr>
            <a:endParaRPr sz="2000">
              <a:solidFill>
                <a:srgbClr val="1B4072"/>
              </a:solidFill>
              <a:latin typeface="Calibri"/>
              <a:ea typeface="Calibri"/>
              <a:cs typeface="Calibri"/>
              <a:sym typeface="Calibri"/>
            </a:endParaRPr>
          </a:p>
          <a:p>
            <a:pPr marL="342900" marR="0" lvl="0" indent="-279400" algn="l" rtl="0">
              <a:spcBef>
                <a:spcPts val="0"/>
              </a:spcBef>
              <a:spcAft>
                <a:spcPts val="0"/>
              </a:spcAft>
              <a:buClr>
                <a:srgbClr val="1B4072"/>
              </a:buClr>
              <a:buSzPts val="2000"/>
              <a:buFont typeface="Calibri"/>
              <a:buChar char="•"/>
            </a:pPr>
            <a:r>
              <a:rPr lang="en-US" sz="2000">
                <a:solidFill>
                  <a:srgbClr val="1B4072"/>
                </a:solidFill>
                <a:latin typeface="Calibri"/>
                <a:ea typeface="Calibri"/>
                <a:cs typeface="Calibri"/>
                <a:sym typeface="Calibri"/>
              </a:rPr>
              <a:t>DIBELS (Dynamic Indicators of Basic Early Literacy Skills) Screener for Grades K-5</a:t>
            </a:r>
            <a:endParaRPr sz="2000">
              <a:solidFill>
                <a:srgbClr val="1B4072"/>
              </a:solidFill>
              <a:latin typeface="Calibri"/>
              <a:ea typeface="Calibri"/>
              <a:cs typeface="Calibri"/>
              <a:sym typeface="Calibri"/>
            </a:endParaRPr>
          </a:p>
        </p:txBody>
      </p:sp>
      <p:sp>
        <p:nvSpPr>
          <p:cNvPr id="913" name="Google Shape;913;p57"/>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Assessments at the Elementary Level</a:t>
            </a:r>
            <a:endParaRPr sz="3600">
              <a:solidFill>
                <a:srgbClr val="B8D87A"/>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8"/>
          <p:cNvSpPr/>
          <p:nvPr/>
        </p:nvSpPr>
        <p:spPr>
          <a:xfrm>
            <a:off x="0" y="85063"/>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FFFF"/>
                </a:solidFill>
                <a:latin typeface="Calibri"/>
                <a:ea typeface="Calibri"/>
                <a:cs typeface="Calibri"/>
                <a:sym typeface="Calibri"/>
              </a:rPr>
              <a:t>Mental Health – School-Based Supports</a:t>
            </a:r>
            <a:endParaRPr/>
          </a:p>
        </p:txBody>
      </p:sp>
      <p:sp>
        <p:nvSpPr>
          <p:cNvPr id="920" name="Google Shape;920;p58"/>
          <p:cNvSpPr txBox="1"/>
          <p:nvPr/>
        </p:nvSpPr>
        <p:spPr>
          <a:xfrm>
            <a:off x="208722" y="743139"/>
            <a:ext cx="8726700" cy="363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4072"/>
              </a:buClr>
              <a:buSzPts val="2800"/>
              <a:buFont typeface="Arial"/>
              <a:buNone/>
            </a:pPr>
            <a:r>
              <a:rPr lang="en-US" sz="2200">
                <a:solidFill>
                  <a:srgbClr val="1B4072"/>
                </a:solidFill>
                <a:latin typeface="Calibri"/>
                <a:ea typeface="Calibri"/>
                <a:cs typeface="Calibri"/>
                <a:sym typeface="Calibri"/>
              </a:rPr>
              <a:t>School Counselor: Mrs. </a:t>
            </a:r>
            <a:r>
              <a:rPr lang="en-US" sz="2200">
                <a:solidFill>
                  <a:srgbClr val="548135"/>
                </a:solidFill>
                <a:latin typeface="Calibri"/>
                <a:ea typeface="Calibri"/>
                <a:cs typeface="Calibri"/>
                <a:sym typeface="Calibri"/>
              </a:rPr>
              <a:t>Lauren Sansone</a:t>
            </a:r>
            <a:endParaRPr sz="2200"/>
          </a:p>
          <a:p>
            <a:pPr marL="0" marR="0" lvl="0" indent="0" algn="l" rtl="0">
              <a:lnSpc>
                <a:spcPct val="100000"/>
              </a:lnSpc>
              <a:spcBef>
                <a:spcPts val="750"/>
              </a:spcBef>
              <a:spcAft>
                <a:spcPts val="0"/>
              </a:spcAft>
              <a:buClr>
                <a:srgbClr val="1B4072"/>
              </a:buClr>
              <a:buSzPts val="2800"/>
              <a:buFont typeface="Arial"/>
              <a:buNone/>
            </a:pPr>
            <a:r>
              <a:rPr lang="en-US" sz="2200">
                <a:solidFill>
                  <a:srgbClr val="1B4072"/>
                </a:solidFill>
                <a:latin typeface="Calibri"/>
                <a:ea typeface="Calibri"/>
                <a:cs typeface="Calibri"/>
                <a:sym typeface="Calibri"/>
              </a:rPr>
              <a:t>School Psychologist:</a:t>
            </a:r>
            <a:r>
              <a:rPr lang="en-US" sz="2200">
                <a:solidFill>
                  <a:srgbClr val="548135"/>
                </a:solidFill>
                <a:latin typeface="Calibri"/>
                <a:ea typeface="Calibri"/>
                <a:cs typeface="Calibri"/>
                <a:sym typeface="Calibri"/>
              </a:rPr>
              <a:t> Dr. Joel Roth</a:t>
            </a:r>
            <a:endParaRPr sz="220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200">
                <a:solidFill>
                  <a:schemeClr val="dk1"/>
                </a:solidFill>
                <a:latin typeface="Calibri"/>
                <a:ea typeface="Calibri"/>
                <a:cs typeface="Calibri"/>
                <a:sym typeface="Calibri"/>
              </a:rPr>
              <a:t>Alternative Education Teacher: </a:t>
            </a:r>
            <a:r>
              <a:rPr lang="en-US" sz="2200">
                <a:solidFill>
                  <a:srgbClr val="6BA043"/>
                </a:solidFill>
                <a:latin typeface="Calibri"/>
                <a:ea typeface="Calibri"/>
                <a:cs typeface="Calibri"/>
                <a:sym typeface="Calibri"/>
              </a:rPr>
              <a:t>Mrs. Lisa Green</a:t>
            </a:r>
            <a:endParaRPr sz="2200">
              <a:solidFill>
                <a:srgbClr val="6BA043"/>
              </a:solidFill>
              <a:latin typeface="Calibri"/>
              <a:ea typeface="Calibri"/>
              <a:cs typeface="Calibri"/>
              <a:sym typeface="Calibri"/>
            </a:endParaRPr>
          </a:p>
          <a:p>
            <a:pPr marL="0" marR="0" lvl="0" indent="0" algn="l" rtl="0">
              <a:lnSpc>
                <a:spcPct val="100000"/>
              </a:lnSpc>
              <a:spcBef>
                <a:spcPts val="750"/>
              </a:spcBef>
              <a:spcAft>
                <a:spcPts val="0"/>
              </a:spcAft>
              <a:buClr>
                <a:srgbClr val="1B4072"/>
              </a:buClr>
              <a:buSzPts val="2800"/>
              <a:buFont typeface="Arial"/>
              <a:buNone/>
            </a:pPr>
            <a:r>
              <a:rPr lang="en-US" sz="2200">
                <a:solidFill>
                  <a:srgbClr val="1B4072"/>
                </a:solidFill>
                <a:latin typeface="Calibri"/>
                <a:ea typeface="Calibri"/>
                <a:cs typeface="Calibri"/>
                <a:sym typeface="Calibri"/>
              </a:rPr>
              <a:t>BSAP Liaison: </a:t>
            </a:r>
            <a:r>
              <a:rPr lang="en-US" sz="2200">
                <a:solidFill>
                  <a:srgbClr val="548135"/>
                </a:solidFill>
                <a:latin typeface="Calibri"/>
                <a:ea typeface="Calibri"/>
                <a:cs typeface="Calibri"/>
                <a:sym typeface="Calibri"/>
              </a:rPr>
              <a:t>Mrs. Autumn Joiner</a:t>
            </a:r>
            <a:endParaRPr sz="2200"/>
          </a:p>
          <a:p>
            <a:pPr marL="0" marR="0" lvl="0" indent="0" algn="l" rtl="0">
              <a:lnSpc>
                <a:spcPct val="100000"/>
              </a:lnSpc>
              <a:spcBef>
                <a:spcPts val="750"/>
              </a:spcBef>
              <a:spcAft>
                <a:spcPts val="0"/>
              </a:spcAft>
              <a:buClr>
                <a:srgbClr val="1B4072"/>
              </a:buClr>
              <a:buSzPts val="2800"/>
              <a:buFont typeface="Arial"/>
              <a:buNone/>
            </a:pPr>
            <a:r>
              <a:rPr lang="en-US" sz="2200">
                <a:solidFill>
                  <a:srgbClr val="1B4072"/>
                </a:solidFill>
                <a:latin typeface="Calibri"/>
                <a:ea typeface="Calibri"/>
                <a:cs typeface="Calibri"/>
                <a:sym typeface="Calibri"/>
              </a:rPr>
              <a:t>Hispanic Liaison: </a:t>
            </a:r>
            <a:r>
              <a:rPr lang="en-US" sz="2200">
                <a:solidFill>
                  <a:srgbClr val="548135"/>
                </a:solidFill>
                <a:latin typeface="Calibri"/>
                <a:ea typeface="Calibri"/>
                <a:cs typeface="Calibri"/>
                <a:sym typeface="Calibri"/>
              </a:rPr>
              <a:t>Ms. Arlette Garcia-Gill</a:t>
            </a:r>
            <a:endParaRPr sz="2200"/>
          </a:p>
          <a:p>
            <a:pPr marL="0" marR="0" lvl="0" indent="0" algn="l" rtl="0">
              <a:lnSpc>
                <a:spcPct val="100000"/>
              </a:lnSpc>
              <a:spcBef>
                <a:spcPts val="750"/>
              </a:spcBef>
              <a:spcAft>
                <a:spcPts val="0"/>
              </a:spcAft>
              <a:buClr>
                <a:srgbClr val="002060"/>
              </a:buClr>
              <a:buSzPts val="2800"/>
              <a:buFont typeface="Arial"/>
              <a:buNone/>
            </a:pPr>
            <a:r>
              <a:rPr lang="en-US" sz="2200">
                <a:solidFill>
                  <a:srgbClr val="002060"/>
                </a:solidFill>
                <a:latin typeface="Calibri"/>
                <a:ea typeface="Calibri"/>
                <a:cs typeface="Calibri"/>
                <a:sym typeface="Calibri"/>
              </a:rPr>
              <a:t>Pupil Personnel Worker:</a:t>
            </a:r>
            <a:r>
              <a:rPr lang="en-US" sz="2200">
                <a:solidFill>
                  <a:srgbClr val="1B4072"/>
                </a:solidFill>
                <a:latin typeface="Calibri"/>
                <a:ea typeface="Calibri"/>
                <a:cs typeface="Calibri"/>
                <a:sym typeface="Calibri"/>
              </a:rPr>
              <a:t> </a:t>
            </a:r>
            <a:r>
              <a:rPr lang="en-US" sz="2200">
                <a:solidFill>
                  <a:srgbClr val="548135"/>
                </a:solidFill>
                <a:latin typeface="Calibri"/>
                <a:ea typeface="Calibri"/>
                <a:cs typeface="Calibri"/>
                <a:sym typeface="Calibri"/>
              </a:rPr>
              <a:t>Mrs. Catherine Chapman</a:t>
            </a:r>
            <a:endParaRPr sz="2200"/>
          </a:p>
          <a:p>
            <a:pPr marL="0" lvl="0" indent="0" algn="l" rtl="0">
              <a:spcBef>
                <a:spcPts val="750"/>
              </a:spcBef>
              <a:spcAft>
                <a:spcPts val="0"/>
              </a:spcAft>
              <a:buClr>
                <a:srgbClr val="002060"/>
              </a:buClr>
              <a:buSzPts val="2800"/>
              <a:buFont typeface="Arial"/>
              <a:buNone/>
            </a:pPr>
            <a:r>
              <a:rPr lang="en-US" sz="2200">
                <a:solidFill>
                  <a:srgbClr val="002060"/>
                </a:solidFill>
                <a:latin typeface="Calibri"/>
                <a:ea typeface="Calibri"/>
                <a:cs typeface="Calibri"/>
                <a:sym typeface="Calibri"/>
              </a:rPr>
              <a:t>Social Worker:</a:t>
            </a:r>
            <a:r>
              <a:rPr lang="en-US" sz="2200">
                <a:solidFill>
                  <a:srgbClr val="1B4072"/>
                </a:solidFill>
                <a:latin typeface="Calibri"/>
                <a:ea typeface="Calibri"/>
                <a:cs typeface="Calibri"/>
                <a:sym typeface="Calibri"/>
              </a:rPr>
              <a:t> </a:t>
            </a:r>
            <a:r>
              <a:rPr lang="en-US" sz="2200">
                <a:solidFill>
                  <a:srgbClr val="548135"/>
                </a:solidFill>
                <a:latin typeface="Calibri"/>
                <a:ea typeface="Calibri"/>
                <a:cs typeface="Calibri"/>
                <a:sym typeface="Calibri"/>
              </a:rPr>
              <a:t>Ms. Lesly Lemus</a:t>
            </a:r>
            <a:endParaRPr sz="2200">
              <a:solidFill>
                <a:schemeClr val="dk1"/>
              </a:solidFill>
            </a:endParaRPr>
          </a:p>
          <a:p>
            <a:pPr marL="0" lvl="0" indent="0" algn="l" rtl="0">
              <a:spcBef>
                <a:spcPts val="750"/>
              </a:spcBef>
              <a:spcAft>
                <a:spcPts val="0"/>
              </a:spcAft>
              <a:buClr>
                <a:srgbClr val="002060"/>
              </a:buClr>
              <a:buSzPts val="2800"/>
              <a:buFont typeface="Arial"/>
              <a:buNone/>
            </a:pPr>
            <a:r>
              <a:rPr lang="en-US" sz="2200">
                <a:solidFill>
                  <a:srgbClr val="002060"/>
                </a:solidFill>
                <a:latin typeface="Calibri"/>
                <a:ea typeface="Calibri"/>
                <a:cs typeface="Calibri"/>
                <a:sym typeface="Calibri"/>
              </a:rPr>
              <a:t>Family Involvement Contact:</a:t>
            </a:r>
            <a:r>
              <a:rPr lang="en-US" sz="2200">
                <a:solidFill>
                  <a:srgbClr val="1B4072"/>
                </a:solidFill>
                <a:latin typeface="Calibri"/>
                <a:ea typeface="Calibri"/>
                <a:cs typeface="Calibri"/>
                <a:sym typeface="Calibri"/>
              </a:rPr>
              <a:t> </a:t>
            </a:r>
            <a:r>
              <a:rPr lang="en-US" sz="2200">
                <a:solidFill>
                  <a:srgbClr val="548135"/>
                </a:solidFill>
                <a:latin typeface="Calibri"/>
                <a:ea typeface="Calibri"/>
                <a:cs typeface="Calibri"/>
                <a:sym typeface="Calibri"/>
              </a:rPr>
              <a:t>Mrs. Demika Johnson</a:t>
            </a:r>
            <a:endParaRPr sz="2200">
              <a:solidFill>
                <a:srgbClr val="548135"/>
              </a:solidFill>
              <a:latin typeface="Calibri"/>
              <a:ea typeface="Calibri"/>
              <a:cs typeface="Calibri"/>
              <a:sym typeface="Calibri"/>
            </a:endParaRPr>
          </a:p>
        </p:txBody>
      </p:sp>
      <p:sp>
        <p:nvSpPr>
          <p:cNvPr id="921" name="Google Shape;921;p58">
            <a:hlinkClick r:id="rId3"/>
          </p:cNvPr>
          <p:cNvSpPr txBox="1"/>
          <p:nvPr/>
        </p:nvSpPr>
        <p:spPr>
          <a:xfrm>
            <a:off x="0" y="4197425"/>
            <a:ext cx="9144000" cy="724500"/>
          </a:xfrm>
          <a:prstGeom prst="rect">
            <a:avLst/>
          </a:prstGeom>
          <a:solidFill>
            <a:srgbClr val="AF57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Calibri"/>
                <a:ea typeface="Calibri"/>
                <a:cs typeface="Calibri"/>
                <a:sym typeface="Calibri"/>
              </a:rPr>
              <a:t>More information: </a:t>
            </a:r>
            <a:br>
              <a:rPr lang="en-US" sz="2400">
                <a:solidFill>
                  <a:srgbClr val="FFFFFF"/>
                </a:solidFill>
                <a:latin typeface="Calibri"/>
                <a:ea typeface="Calibri"/>
                <a:cs typeface="Calibri"/>
                <a:sym typeface="Calibri"/>
              </a:rPr>
            </a:br>
            <a:r>
              <a:rPr lang="en-US" sz="2800">
                <a:solidFill>
                  <a:srgbClr val="FFFFFF"/>
                </a:solidFill>
                <a:latin typeface="Calibri"/>
                <a:ea typeface="Calibri"/>
                <a:cs typeface="Calibri"/>
                <a:sym typeface="Calibri"/>
              </a:rPr>
              <a:t>www.tses.hcpss.org</a:t>
            </a:r>
            <a:endParaRPr sz="2400">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59"/>
          <p:cNvSpPr/>
          <p:nvPr/>
        </p:nvSpPr>
        <p:spPr>
          <a:xfrm>
            <a:off x="0" y="85063"/>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FFFF"/>
                </a:solidFill>
                <a:latin typeface="Calibri"/>
                <a:ea typeface="Calibri"/>
                <a:cs typeface="Calibri"/>
                <a:sym typeface="Calibri"/>
              </a:rPr>
              <a:t>Mental Health Resources</a:t>
            </a:r>
            <a:endParaRPr/>
          </a:p>
        </p:txBody>
      </p:sp>
      <p:sp>
        <p:nvSpPr>
          <p:cNvPr id="928" name="Google Shape;928;p59"/>
          <p:cNvSpPr txBox="1"/>
          <p:nvPr/>
        </p:nvSpPr>
        <p:spPr>
          <a:xfrm>
            <a:off x="186550" y="759525"/>
            <a:ext cx="8748900" cy="39729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Clr>
                <a:srgbClr val="1B4072"/>
              </a:buClr>
              <a:buSzPts val="2800"/>
              <a:buFont typeface="Arial"/>
              <a:buNone/>
            </a:pPr>
            <a:r>
              <a:rPr lang="en-US" sz="2400">
                <a:solidFill>
                  <a:srgbClr val="1B4072"/>
                </a:solidFill>
                <a:latin typeface="Calibri"/>
                <a:ea typeface="Calibri"/>
                <a:cs typeface="Calibri"/>
                <a:sym typeface="Calibri"/>
              </a:rPr>
              <a:t>Student Support Team at TSES </a:t>
            </a:r>
            <a:endParaRPr/>
          </a:p>
          <a:p>
            <a:pPr marL="0" marR="0" lvl="0" indent="0" algn="l" rtl="0">
              <a:lnSpc>
                <a:spcPct val="100000"/>
              </a:lnSpc>
              <a:spcBef>
                <a:spcPts val="0"/>
              </a:spcBef>
              <a:spcAft>
                <a:spcPts val="0"/>
              </a:spcAft>
              <a:buClr>
                <a:srgbClr val="1B4072"/>
              </a:buClr>
              <a:buSzPts val="2800"/>
              <a:buFont typeface="Arial"/>
              <a:buNone/>
            </a:pPr>
            <a:r>
              <a:rPr lang="en-US" sz="2400" u="sng">
                <a:solidFill>
                  <a:schemeClr val="hlink"/>
                </a:solidFill>
                <a:latin typeface="Calibri"/>
                <a:ea typeface="Calibri"/>
                <a:cs typeface="Calibri"/>
                <a:sym typeface="Calibri"/>
                <a:hlinkClick r:id="rId3"/>
              </a:rPr>
              <a:t>Network of Care</a:t>
            </a:r>
            <a:endParaRPr sz="1000"/>
          </a:p>
          <a:p>
            <a:pPr marL="0" marR="0" lvl="0" indent="0" algn="l" rtl="0">
              <a:lnSpc>
                <a:spcPct val="100000"/>
              </a:lnSpc>
              <a:spcBef>
                <a:spcPts val="750"/>
              </a:spcBef>
              <a:spcAft>
                <a:spcPts val="0"/>
              </a:spcAft>
              <a:buClr>
                <a:srgbClr val="1B4072"/>
              </a:buClr>
              <a:buSzPts val="2800"/>
              <a:buFont typeface="Arial"/>
              <a:buNone/>
            </a:pPr>
            <a:r>
              <a:rPr lang="en-US" sz="2400">
                <a:solidFill>
                  <a:srgbClr val="1B4072"/>
                </a:solidFill>
                <a:latin typeface="Calibri"/>
                <a:ea typeface="Calibri"/>
                <a:cs typeface="Calibri"/>
                <a:sym typeface="Calibri"/>
              </a:rPr>
              <a:t>Community-based Wrap-around Services</a:t>
            </a:r>
            <a:endParaRPr sz="1000"/>
          </a:p>
          <a:p>
            <a:pPr marL="0" marR="0" lvl="0" indent="0" algn="l" rtl="0">
              <a:lnSpc>
                <a:spcPct val="100000"/>
              </a:lnSpc>
              <a:spcBef>
                <a:spcPts val="750"/>
              </a:spcBef>
              <a:spcAft>
                <a:spcPts val="0"/>
              </a:spcAft>
              <a:buClr>
                <a:srgbClr val="1B4072"/>
              </a:buClr>
              <a:buSzPts val="2800"/>
              <a:buFont typeface="Arial"/>
              <a:buNone/>
            </a:pPr>
            <a:r>
              <a:rPr lang="en-US" sz="2400">
                <a:solidFill>
                  <a:srgbClr val="1B4072"/>
                </a:solidFill>
                <a:latin typeface="Calibri"/>
                <a:ea typeface="Calibri"/>
                <a:cs typeface="Calibri"/>
                <a:sym typeface="Calibri"/>
              </a:rPr>
              <a:t>Foreign-Born Support Services/Bilingual Support Services</a:t>
            </a:r>
            <a:endParaRPr sz="1000"/>
          </a:p>
          <a:p>
            <a:pPr marL="0" marR="0" lvl="0" indent="0" algn="l" rtl="0">
              <a:lnSpc>
                <a:spcPct val="100000"/>
              </a:lnSpc>
              <a:spcBef>
                <a:spcPts val="750"/>
              </a:spcBef>
              <a:spcAft>
                <a:spcPts val="0"/>
              </a:spcAft>
              <a:buClr>
                <a:srgbClr val="002060"/>
              </a:buClr>
              <a:buSzPts val="2800"/>
              <a:buFont typeface="Arial"/>
              <a:buNone/>
            </a:pPr>
            <a:r>
              <a:rPr lang="en-US" sz="2400" u="sng">
                <a:solidFill>
                  <a:schemeClr val="hlink"/>
                </a:solidFill>
                <a:latin typeface="Calibri"/>
                <a:ea typeface="Calibri"/>
                <a:cs typeface="Calibri"/>
                <a:sym typeface="Calibri"/>
                <a:hlinkClick r:id="rId4"/>
              </a:rPr>
              <a:t>Howard County Health Department</a:t>
            </a:r>
            <a:r>
              <a:rPr lang="en-US" sz="2400" u="sng">
                <a:solidFill>
                  <a:schemeClr val="hlink"/>
                </a:solidFill>
                <a:latin typeface="Calibri"/>
                <a:ea typeface="Calibri"/>
                <a:cs typeface="Calibri"/>
                <a:sym typeface="Calibri"/>
                <a:hlinkClick r:id="rId4"/>
              </a:rPr>
              <a:t> Behavioral Health Navigation</a:t>
            </a:r>
            <a:endParaRPr sz="2400">
              <a:solidFill>
                <a:srgbClr val="002060"/>
              </a:solidFill>
              <a:latin typeface="Calibri"/>
              <a:ea typeface="Calibri"/>
              <a:cs typeface="Calibri"/>
              <a:sym typeface="Calibri"/>
            </a:endParaRPr>
          </a:p>
          <a:p>
            <a:pPr marL="0" marR="0" lvl="0" indent="0" algn="l" rtl="0">
              <a:lnSpc>
                <a:spcPct val="100000"/>
              </a:lnSpc>
              <a:spcBef>
                <a:spcPts val="750"/>
              </a:spcBef>
              <a:spcAft>
                <a:spcPts val="0"/>
              </a:spcAft>
              <a:buClr>
                <a:srgbClr val="002060"/>
              </a:buClr>
              <a:buSzPts val="2800"/>
              <a:buFont typeface="Arial"/>
              <a:buNone/>
            </a:pPr>
            <a:r>
              <a:rPr lang="en-US" sz="2400" u="sng">
                <a:solidFill>
                  <a:schemeClr val="hlink"/>
                </a:solidFill>
                <a:latin typeface="Calibri"/>
                <a:ea typeface="Calibri"/>
                <a:cs typeface="Calibri"/>
                <a:sym typeface="Calibri"/>
                <a:hlinkClick r:id="rId5"/>
              </a:rPr>
              <a:t>Guide to Community Services in Howard County</a:t>
            </a:r>
            <a:r>
              <a:rPr lang="en-US" sz="2400">
                <a:solidFill>
                  <a:srgbClr val="002060"/>
                </a:solidFill>
                <a:latin typeface="Calibri"/>
                <a:ea typeface="Calibri"/>
                <a:cs typeface="Calibri"/>
                <a:sym typeface="Calibri"/>
              </a:rPr>
              <a:t>: </a:t>
            </a:r>
            <a:r>
              <a:rPr lang="en-US" sz="2400">
                <a:solidFill>
                  <a:srgbClr val="AF5700"/>
                </a:solidFill>
                <a:latin typeface="Calibri"/>
                <a:ea typeface="Calibri"/>
                <a:cs typeface="Calibri"/>
                <a:sym typeface="Calibri"/>
              </a:rPr>
              <a:t>https://www.acshoco.org/resources/guide-to-community-services/</a:t>
            </a:r>
            <a:endParaRPr sz="2400">
              <a:solidFill>
                <a:srgbClr val="AF5700"/>
              </a:solidFill>
              <a:latin typeface="Calibri"/>
              <a:ea typeface="Calibri"/>
              <a:cs typeface="Calibri"/>
              <a:sym typeface="Calibri"/>
            </a:endParaRPr>
          </a:p>
          <a:p>
            <a:pPr marL="0" marR="0" lvl="0" indent="0" algn="l" rtl="0">
              <a:lnSpc>
                <a:spcPct val="100000"/>
              </a:lnSpc>
              <a:spcBef>
                <a:spcPts val="750"/>
              </a:spcBef>
              <a:spcAft>
                <a:spcPts val="0"/>
              </a:spcAft>
              <a:buClr>
                <a:schemeClr val="dk1"/>
              </a:buClr>
              <a:buSzPts val="2800"/>
              <a:buFont typeface="Arial"/>
              <a:buNone/>
            </a:pPr>
            <a:endParaRPr sz="2600">
              <a:solidFill>
                <a:srgbClr val="548135"/>
              </a:solidFill>
              <a:latin typeface="Calibri"/>
              <a:ea typeface="Calibri"/>
              <a:cs typeface="Calibri"/>
              <a:sym typeface="Calibri"/>
            </a:endParaRPr>
          </a:p>
        </p:txBody>
      </p:sp>
      <p:sp>
        <p:nvSpPr>
          <p:cNvPr id="929" name="Google Shape;929;p59">
            <a:hlinkClick r:id="rId6"/>
          </p:cNvPr>
          <p:cNvSpPr txBox="1"/>
          <p:nvPr/>
        </p:nvSpPr>
        <p:spPr>
          <a:xfrm>
            <a:off x="0" y="4029423"/>
            <a:ext cx="9144000" cy="892500"/>
          </a:xfrm>
          <a:prstGeom prst="rect">
            <a:avLst/>
          </a:prstGeom>
          <a:solidFill>
            <a:srgbClr val="AF57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Calibri"/>
                <a:ea typeface="Calibri"/>
                <a:cs typeface="Calibri"/>
                <a:sym typeface="Calibri"/>
              </a:rPr>
              <a:t>More information: </a:t>
            </a:r>
            <a:br>
              <a:rPr lang="en-US" sz="2400">
                <a:solidFill>
                  <a:srgbClr val="FFFFFF"/>
                </a:solidFill>
                <a:latin typeface="Calibri"/>
                <a:ea typeface="Calibri"/>
                <a:cs typeface="Calibri"/>
                <a:sym typeface="Calibri"/>
              </a:rPr>
            </a:br>
            <a:r>
              <a:rPr lang="en-US" sz="2800">
                <a:solidFill>
                  <a:srgbClr val="FFFFFF"/>
                </a:solidFill>
                <a:latin typeface="Calibri"/>
                <a:ea typeface="Calibri"/>
                <a:cs typeface="Calibri"/>
                <a:sym typeface="Calibri"/>
              </a:rPr>
              <a:t>www.hcpss.org/supports/mental-health-wellness</a:t>
            </a:r>
            <a:endParaRPr sz="24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0"/>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b="1">
                <a:solidFill>
                  <a:schemeClr val="lt1"/>
                </a:solidFill>
                <a:latin typeface="Roboto"/>
                <a:ea typeface="Roboto"/>
                <a:cs typeface="Roboto"/>
                <a:sym typeface="Roboto"/>
              </a:rPr>
              <a:t>Howard County Student Code of Conduct</a:t>
            </a:r>
            <a:endParaRPr>
              <a:solidFill>
                <a:schemeClr val="lt1"/>
              </a:solidFill>
            </a:endParaRPr>
          </a:p>
        </p:txBody>
      </p:sp>
      <p:sp>
        <p:nvSpPr>
          <p:cNvPr id="936" name="Google Shape;936;p60"/>
          <p:cNvSpPr/>
          <p:nvPr/>
        </p:nvSpPr>
        <p:spPr>
          <a:xfrm>
            <a:off x="0" y="3988900"/>
            <a:ext cx="9144000" cy="8379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37" name="Google Shape;937;p60">
            <a:hlinkClick r:id="rId3"/>
          </p:cNvPr>
          <p:cNvSpPr txBox="1"/>
          <p:nvPr/>
        </p:nvSpPr>
        <p:spPr>
          <a:xfrm>
            <a:off x="0" y="4456775"/>
            <a:ext cx="9144000" cy="2364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3800">
              <a:solidFill>
                <a:schemeClr val="lt1"/>
              </a:solidFill>
              <a:latin typeface="Calibri"/>
              <a:ea typeface="Calibri"/>
              <a:cs typeface="Calibri"/>
              <a:sym typeface="Calibri"/>
            </a:endParaRPr>
          </a:p>
        </p:txBody>
      </p:sp>
      <p:sp>
        <p:nvSpPr>
          <p:cNvPr id="938" name="Google Shape;938;p60"/>
          <p:cNvSpPr txBox="1"/>
          <p:nvPr/>
        </p:nvSpPr>
        <p:spPr>
          <a:xfrm>
            <a:off x="0" y="1135225"/>
            <a:ext cx="8946900" cy="217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US" sz="2900">
                <a:solidFill>
                  <a:schemeClr val="dk1"/>
                </a:solidFill>
              </a:rPr>
              <a:t>The Howard County Public School System is committed to providing a </a:t>
            </a:r>
            <a:r>
              <a:rPr lang="en-US" sz="2900" b="1">
                <a:solidFill>
                  <a:schemeClr val="dk1"/>
                </a:solidFill>
                <a:highlight>
                  <a:srgbClr val="EAD1DC"/>
                </a:highlight>
              </a:rPr>
              <a:t>safe, engaging</a:t>
            </a:r>
            <a:r>
              <a:rPr lang="en-US" sz="2900">
                <a:solidFill>
                  <a:schemeClr val="dk1"/>
                </a:solidFill>
              </a:rPr>
              <a:t> and </a:t>
            </a:r>
            <a:r>
              <a:rPr lang="en-US" sz="2900" b="1">
                <a:solidFill>
                  <a:schemeClr val="dk1"/>
                </a:solidFill>
                <a:highlight>
                  <a:srgbClr val="EAD1DC"/>
                </a:highlight>
              </a:rPr>
              <a:t>supportive</a:t>
            </a:r>
            <a:r>
              <a:rPr lang="en-US" sz="2900" b="1">
                <a:solidFill>
                  <a:schemeClr val="dk1"/>
                </a:solidFill>
              </a:rPr>
              <a:t> </a:t>
            </a:r>
            <a:r>
              <a:rPr lang="en-US" sz="2900">
                <a:solidFill>
                  <a:schemeClr val="dk1"/>
                </a:solidFill>
              </a:rPr>
              <a:t>learning </a:t>
            </a:r>
            <a:r>
              <a:rPr lang="en-US" sz="2900" b="1">
                <a:solidFill>
                  <a:schemeClr val="dk1"/>
                </a:solidFill>
                <a:highlight>
                  <a:srgbClr val="EAD1DC"/>
                </a:highlight>
              </a:rPr>
              <a:t>environment</a:t>
            </a:r>
            <a:r>
              <a:rPr lang="en-US" sz="2900" b="1">
                <a:solidFill>
                  <a:schemeClr val="dk1"/>
                </a:solidFill>
              </a:rPr>
              <a:t> </a:t>
            </a:r>
            <a:r>
              <a:rPr lang="en-US" sz="2900">
                <a:solidFill>
                  <a:schemeClr val="dk1"/>
                </a:solidFill>
              </a:rPr>
              <a:t>where all policies are enforced </a:t>
            </a:r>
            <a:r>
              <a:rPr lang="en-US" sz="2900" b="1">
                <a:solidFill>
                  <a:schemeClr val="dk1"/>
                </a:solidFill>
                <a:highlight>
                  <a:srgbClr val="EAD1DC"/>
                </a:highlight>
              </a:rPr>
              <a:t>fairly</a:t>
            </a:r>
            <a:r>
              <a:rPr lang="en-US" sz="2900" b="1">
                <a:solidFill>
                  <a:schemeClr val="dk1"/>
                </a:solidFill>
              </a:rPr>
              <a:t> </a:t>
            </a:r>
            <a:r>
              <a:rPr lang="en-US" sz="2900">
                <a:solidFill>
                  <a:schemeClr val="dk1"/>
                </a:solidFill>
              </a:rPr>
              <a:t>and </a:t>
            </a:r>
            <a:r>
              <a:rPr lang="en-US" sz="2900" b="1">
                <a:solidFill>
                  <a:schemeClr val="dk1"/>
                </a:solidFill>
                <a:highlight>
                  <a:srgbClr val="EAD1DC"/>
                </a:highlight>
              </a:rPr>
              <a:t>consistently</a:t>
            </a:r>
            <a:r>
              <a:rPr lang="en-US" sz="2900">
                <a:solidFill>
                  <a:schemeClr val="dk1"/>
                </a:solidFil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61"/>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b="1">
                <a:solidFill>
                  <a:schemeClr val="lt1"/>
                </a:solidFill>
                <a:latin typeface="Roboto"/>
                <a:ea typeface="Roboto"/>
                <a:cs typeface="Roboto"/>
                <a:sym typeface="Roboto"/>
              </a:rPr>
              <a:t>Howard County Student Code of Conduct</a:t>
            </a:r>
            <a:endParaRPr/>
          </a:p>
        </p:txBody>
      </p:sp>
      <p:sp>
        <p:nvSpPr>
          <p:cNvPr id="945" name="Google Shape;945;p61"/>
          <p:cNvSpPr txBox="1"/>
          <p:nvPr/>
        </p:nvSpPr>
        <p:spPr>
          <a:xfrm>
            <a:off x="165525" y="1093175"/>
            <a:ext cx="8818200" cy="3097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US" sz="2800">
                <a:solidFill>
                  <a:srgbClr val="424242"/>
                </a:solidFill>
              </a:rPr>
              <a:t>HCPSS policies and regulations emphasize </a:t>
            </a:r>
            <a:r>
              <a:rPr lang="en-US" sz="2800" b="1">
                <a:solidFill>
                  <a:schemeClr val="dk1"/>
                </a:solidFill>
                <a:highlight>
                  <a:srgbClr val="EAD1DC"/>
                </a:highlight>
              </a:rPr>
              <a:t>instruction</a:t>
            </a:r>
            <a:r>
              <a:rPr lang="en-US" sz="2800" b="1">
                <a:solidFill>
                  <a:schemeClr val="dk1"/>
                </a:solidFill>
              </a:rPr>
              <a:t> </a:t>
            </a:r>
            <a:r>
              <a:rPr lang="en-US" sz="2800">
                <a:solidFill>
                  <a:srgbClr val="424242"/>
                </a:solidFill>
              </a:rPr>
              <a:t>and </a:t>
            </a:r>
            <a:r>
              <a:rPr lang="en-US" sz="2800" b="1">
                <a:solidFill>
                  <a:schemeClr val="dk1"/>
                </a:solidFill>
                <a:highlight>
                  <a:srgbClr val="EAD1DC"/>
                </a:highlight>
              </a:rPr>
              <a:t>rehabilitation rather than punishment</a:t>
            </a:r>
            <a:r>
              <a:rPr lang="en-US" sz="2800">
                <a:solidFill>
                  <a:srgbClr val="424242"/>
                </a:solidFill>
              </a:rPr>
              <a:t> and are designed to</a:t>
            </a:r>
            <a:r>
              <a:rPr lang="en-US" sz="2800">
                <a:solidFill>
                  <a:srgbClr val="FFFF00"/>
                </a:solidFill>
              </a:rPr>
              <a:t> </a:t>
            </a:r>
            <a:r>
              <a:rPr lang="en-US" sz="2800" b="1">
                <a:solidFill>
                  <a:schemeClr val="dk1"/>
                </a:solidFill>
                <a:highlight>
                  <a:srgbClr val="EAD1DC"/>
                </a:highlight>
              </a:rPr>
              <a:t>foster</a:t>
            </a:r>
            <a:r>
              <a:rPr lang="en-US" sz="2800" b="1">
                <a:solidFill>
                  <a:schemeClr val="dk1"/>
                </a:solidFill>
              </a:rPr>
              <a:t> </a:t>
            </a:r>
            <a:r>
              <a:rPr lang="en-US" sz="2800">
                <a:solidFill>
                  <a:srgbClr val="424242"/>
                </a:solidFill>
              </a:rPr>
              <a:t>and </a:t>
            </a:r>
            <a:r>
              <a:rPr lang="en-US" sz="2800" b="1">
                <a:solidFill>
                  <a:schemeClr val="dk1"/>
                </a:solidFill>
                <a:highlight>
                  <a:srgbClr val="EAD1DC"/>
                </a:highlight>
              </a:rPr>
              <a:t>reward</a:t>
            </a:r>
            <a:r>
              <a:rPr lang="en-US" sz="2800" b="1">
                <a:solidFill>
                  <a:schemeClr val="dk1"/>
                </a:solidFill>
              </a:rPr>
              <a:t> </a:t>
            </a:r>
            <a:r>
              <a:rPr lang="en-US" sz="2800">
                <a:solidFill>
                  <a:srgbClr val="424242"/>
                </a:solidFill>
              </a:rPr>
              <a:t>appropriate behavior and keep students </a:t>
            </a:r>
            <a:r>
              <a:rPr lang="en-US" sz="2800" b="1">
                <a:solidFill>
                  <a:schemeClr val="dk1"/>
                </a:solidFill>
                <a:highlight>
                  <a:srgbClr val="EAD1DC"/>
                </a:highlight>
              </a:rPr>
              <a:t>connected</a:t>
            </a:r>
            <a:r>
              <a:rPr lang="en-US" sz="2800" b="1">
                <a:solidFill>
                  <a:schemeClr val="dk1"/>
                </a:solidFill>
              </a:rPr>
              <a:t> </a:t>
            </a:r>
            <a:r>
              <a:rPr lang="en-US" sz="2800">
                <a:solidFill>
                  <a:srgbClr val="424242"/>
                </a:solidFill>
              </a:rPr>
              <a:t>to school.</a:t>
            </a:r>
            <a:endParaRPr sz="3000">
              <a:solidFill>
                <a:srgbClr val="1B4072"/>
              </a:solidFill>
              <a:latin typeface="Calibri"/>
              <a:ea typeface="Calibri"/>
              <a:cs typeface="Calibri"/>
              <a:sym typeface="Calibri"/>
            </a:endParaRPr>
          </a:p>
        </p:txBody>
      </p:sp>
      <p:sp>
        <p:nvSpPr>
          <p:cNvPr id="946" name="Google Shape;946;p61"/>
          <p:cNvSpPr/>
          <p:nvPr/>
        </p:nvSpPr>
        <p:spPr>
          <a:xfrm>
            <a:off x="0" y="3988900"/>
            <a:ext cx="9144000" cy="8379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47" name="Google Shape;947;p61">
            <a:hlinkClick r:id="rId3"/>
          </p:cNvPr>
          <p:cNvSpPr txBox="1"/>
          <p:nvPr/>
        </p:nvSpPr>
        <p:spPr>
          <a:xfrm>
            <a:off x="-2" y="4069850"/>
            <a:ext cx="9144000" cy="6234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3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2"/>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en-US" sz="2800" u="sng">
                <a:solidFill>
                  <a:schemeClr val="lt1"/>
                </a:solidFill>
                <a:hlinkClick r:id="rId3">
                  <a:extLst>
                    <a:ext uri="{A12FA001-AC4F-418D-AE19-62706E023703}">
                      <ahyp:hlinkClr xmlns:ahyp="http://schemas.microsoft.com/office/drawing/2018/hyperlinkcolor" val="tx"/>
                    </a:ext>
                  </a:extLst>
                </a:hlinkClick>
              </a:rPr>
              <a:t>HCPSS Student Code of Conduct</a:t>
            </a:r>
            <a:endParaRPr sz="3100">
              <a:solidFill>
                <a:schemeClr val="lt1"/>
              </a:solidFill>
            </a:endParaRPr>
          </a:p>
        </p:txBody>
      </p:sp>
      <p:sp>
        <p:nvSpPr>
          <p:cNvPr id="954" name="Google Shape;954;p62"/>
          <p:cNvSpPr txBox="1"/>
          <p:nvPr/>
        </p:nvSpPr>
        <p:spPr>
          <a:xfrm>
            <a:off x="165525" y="1093175"/>
            <a:ext cx="8818200" cy="3097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400" b="1">
                <a:solidFill>
                  <a:schemeClr val="dk2"/>
                </a:solidFill>
              </a:rPr>
              <a:t>We view the code of conduct as a team effort.  There are responsibilities for staff, students, families, and our community. Let’s all do our part to make this year safe and successful for all!</a:t>
            </a:r>
            <a:endParaRPr sz="2400" b="1">
              <a:solidFill>
                <a:schemeClr val="dk2"/>
              </a:solidFill>
            </a:endParaRPr>
          </a:p>
          <a:p>
            <a:pPr marL="0" lvl="0" indent="0" algn="ctr" rtl="0">
              <a:lnSpc>
                <a:spcPct val="115000"/>
              </a:lnSpc>
              <a:spcBef>
                <a:spcPts val="1200"/>
              </a:spcBef>
              <a:spcAft>
                <a:spcPts val="1200"/>
              </a:spcAft>
              <a:buClr>
                <a:schemeClr val="dk1"/>
              </a:buClr>
              <a:buSzPts val="1100"/>
              <a:buFont typeface="Arial"/>
              <a:buNone/>
            </a:pPr>
            <a:endParaRPr sz="2900" b="1">
              <a:solidFill>
                <a:schemeClr val="dk2"/>
              </a:solidFill>
            </a:endParaRPr>
          </a:p>
        </p:txBody>
      </p:sp>
      <p:sp>
        <p:nvSpPr>
          <p:cNvPr id="955" name="Google Shape;955;p62"/>
          <p:cNvSpPr/>
          <p:nvPr/>
        </p:nvSpPr>
        <p:spPr>
          <a:xfrm>
            <a:off x="0" y="3988900"/>
            <a:ext cx="9144000" cy="8379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56" name="Google Shape;956;p62">
            <a:hlinkClick r:id="rId4"/>
          </p:cNvPr>
          <p:cNvSpPr txBox="1"/>
          <p:nvPr/>
        </p:nvSpPr>
        <p:spPr>
          <a:xfrm>
            <a:off x="-2" y="4069850"/>
            <a:ext cx="9144000" cy="6234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endParaRPr sz="3800">
              <a:solidFill>
                <a:schemeClr val="lt1"/>
              </a:solidFill>
              <a:latin typeface="Calibri"/>
              <a:ea typeface="Calibri"/>
              <a:cs typeface="Calibri"/>
              <a:sym typeface="Calibri"/>
            </a:endParaRPr>
          </a:p>
        </p:txBody>
      </p:sp>
      <p:pic>
        <p:nvPicPr>
          <p:cNvPr id="957" name="Google Shape;957;p62"/>
          <p:cNvPicPr preferRelativeResize="0"/>
          <p:nvPr/>
        </p:nvPicPr>
        <p:blipFill>
          <a:blip r:embed="rId5">
            <a:alphaModFix/>
          </a:blip>
          <a:stretch>
            <a:fillRect/>
          </a:stretch>
        </p:blipFill>
        <p:spPr>
          <a:xfrm>
            <a:off x="2690850" y="2883625"/>
            <a:ext cx="3646748" cy="20088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63"/>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Technology Devices</a:t>
            </a:r>
            <a:endParaRPr/>
          </a:p>
        </p:txBody>
      </p:sp>
      <p:pic>
        <p:nvPicPr>
          <p:cNvPr id="964" name="Google Shape;964;p63"/>
          <p:cNvPicPr preferRelativeResize="0"/>
          <p:nvPr/>
        </p:nvPicPr>
        <p:blipFill>
          <a:blip r:embed="rId3">
            <a:alphaModFix amt="25000"/>
          </a:blip>
          <a:stretch>
            <a:fillRect/>
          </a:stretch>
        </p:blipFill>
        <p:spPr>
          <a:xfrm>
            <a:off x="-1" y="795325"/>
            <a:ext cx="9144003" cy="4348173"/>
          </a:xfrm>
          <a:prstGeom prst="rect">
            <a:avLst/>
          </a:prstGeom>
          <a:noFill/>
          <a:ln>
            <a:noFill/>
          </a:ln>
        </p:spPr>
      </p:pic>
      <p:sp>
        <p:nvSpPr>
          <p:cNvPr id="965" name="Google Shape;965;p63"/>
          <p:cNvSpPr txBox="1"/>
          <p:nvPr/>
        </p:nvSpPr>
        <p:spPr>
          <a:xfrm>
            <a:off x="109425" y="795325"/>
            <a:ext cx="8895600" cy="484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Current HCPSS device deployment implementation plan:</a:t>
            </a:r>
            <a:endParaRPr sz="2400">
              <a:solidFill>
                <a:schemeClr val="dk1"/>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Pre-K: All students will receive an HCPSS-issued Chromebook  to keep at home</a:t>
            </a:r>
            <a:endParaRPr sz="2200">
              <a:solidFill>
                <a:schemeClr val="dk1"/>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K-5: Students will share devices that will be kept at school. Plan for the issuance and tracking of these Chromebooks is being created.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Student Personal Devices:</a:t>
            </a:r>
            <a:endParaRPr sz="2200">
              <a:solidFill>
                <a:schemeClr val="dk1"/>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Students who have cell phones at the elementary school level are required to have those devices off and in backpacks throughout the school day (Policy 8080)</a:t>
            </a:r>
            <a:endParaRPr sz="2200">
              <a:solidFill>
                <a:schemeClr val="dk1"/>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Students who wear technology devices are will be asked to remove them if the device becomes a distraction to the educational process.</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37"/>
          <p:cNvPicPr preferRelativeResize="0"/>
          <p:nvPr/>
        </p:nvPicPr>
        <p:blipFill>
          <a:blip r:embed="rId3">
            <a:alphaModFix/>
          </a:blip>
          <a:stretch>
            <a:fillRect/>
          </a:stretch>
        </p:blipFill>
        <p:spPr>
          <a:xfrm>
            <a:off x="152400" y="107698"/>
            <a:ext cx="8991600" cy="50358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4"/>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Technology Devices</a:t>
            </a:r>
            <a:endParaRPr/>
          </a:p>
        </p:txBody>
      </p:sp>
      <p:pic>
        <p:nvPicPr>
          <p:cNvPr id="972" name="Google Shape;972;p64"/>
          <p:cNvPicPr preferRelativeResize="0"/>
          <p:nvPr/>
        </p:nvPicPr>
        <p:blipFill>
          <a:blip r:embed="rId3">
            <a:alphaModFix amt="25000"/>
          </a:blip>
          <a:stretch>
            <a:fillRect/>
          </a:stretch>
        </p:blipFill>
        <p:spPr>
          <a:xfrm>
            <a:off x="-1" y="795325"/>
            <a:ext cx="9144003" cy="4348173"/>
          </a:xfrm>
          <a:prstGeom prst="rect">
            <a:avLst/>
          </a:prstGeom>
          <a:noFill/>
          <a:ln>
            <a:noFill/>
          </a:ln>
        </p:spPr>
      </p:pic>
      <p:sp>
        <p:nvSpPr>
          <p:cNvPr id="973" name="Google Shape;973;p64"/>
          <p:cNvSpPr txBox="1"/>
          <p:nvPr/>
        </p:nvSpPr>
        <p:spPr>
          <a:xfrm>
            <a:off x="109425" y="795325"/>
            <a:ext cx="8895600" cy="3921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Please monitor your child’s use of their personal technology and HCPSS owned devices.</a:t>
            </a:r>
            <a:endParaRPr sz="24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Student conduct as it relates to being on non approved sites or using technology to interrupt instruction, to harass, bully or harm another person will be addressed through the HCPSS Student Code of Conduct. Please reinforce the idea of ‘when in doubt, don’t send it out’.</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65"/>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A+ Student Card</a:t>
            </a:r>
            <a:endParaRPr sz="3600">
              <a:solidFill>
                <a:srgbClr val="B8D87A"/>
              </a:solidFill>
              <a:latin typeface="Calibri"/>
              <a:ea typeface="Calibri"/>
              <a:cs typeface="Calibri"/>
              <a:sym typeface="Calibri"/>
            </a:endParaRPr>
          </a:p>
        </p:txBody>
      </p:sp>
      <p:pic>
        <p:nvPicPr>
          <p:cNvPr id="980" name="Google Shape;980;p65"/>
          <p:cNvPicPr preferRelativeResize="0"/>
          <p:nvPr/>
        </p:nvPicPr>
        <p:blipFill>
          <a:blip r:embed="rId3">
            <a:alphaModFix/>
          </a:blip>
          <a:stretch>
            <a:fillRect/>
          </a:stretch>
        </p:blipFill>
        <p:spPr>
          <a:xfrm>
            <a:off x="2567325" y="3614676"/>
            <a:ext cx="4009351" cy="1143525"/>
          </a:xfrm>
          <a:prstGeom prst="rect">
            <a:avLst/>
          </a:prstGeom>
          <a:noFill/>
          <a:ln>
            <a:noFill/>
          </a:ln>
        </p:spPr>
      </p:pic>
      <p:sp>
        <p:nvSpPr>
          <p:cNvPr id="981" name="Google Shape;981;p65"/>
          <p:cNvSpPr txBox="1"/>
          <p:nvPr/>
        </p:nvSpPr>
        <p:spPr>
          <a:xfrm>
            <a:off x="317425" y="1047750"/>
            <a:ext cx="8715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rgbClr val="1B4072"/>
                </a:solidFill>
                <a:latin typeface="Calibri"/>
                <a:ea typeface="Calibri"/>
                <a:cs typeface="Calibri"/>
                <a:sym typeface="Calibri"/>
              </a:rPr>
              <a:t>Access HCLS eContent in the classroom, at home, or anywhere students need to do homework or research</a:t>
            </a:r>
            <a:br>
              <a:rPr lang="en-US" sz="2700">
                <a:solidFill>
                  <a:srgbClr val="1B4072"/>
                </a:solidFill>
                <a:latin typeface="Calibri"/>
                <a:ea typeface="Calibri"/>
                <a:cs typeface="Calibri"/>
                <a:sym typeface="Calibri"/>
              </a:rPr>
            </a:br>
            <a:endParaRPr sz="2700">
              <a:solidFill>
                <a:srgbClr val="1B4072"/>
              </a:solidFill>
              <a:latin typeface="Calibri"/>
              <a:ea typeface="Calibri"/>
              <a:cs typeface="Calibri"/>
              <a:sym typeface="Calibri"/>
            </a:endParaRPr>
          </a:p>
          <a:p>
            <a:pPr marL="0" lvl="0" indent="0" algn="l" rtl="0">
              <a:spcBef>
                <a:spcPts val="0"/>
              </a:spcBef>
              <a:spcAft>
                <a:spcPts val="0"/>
              </a:spcAft>
              <a:buNone/>
            </a:pPr>
            <a:r>
              <a:rPr lang="en-US" sz="2700">
                <a:solidFill>
                  <a:srgbClr val="1B4072"/>
                </a:solidFill>
                <a:latin typeface="Calibri"/>
                <a:ea typeface="Calibri"/>
                <a:cs typeface="Calibri"/>
                <a:sym typeface="Calibri"/>
              </a:rPr>
              <a:t>Go to HCPSS.me and choose HC Library. Use your active directory login. Newly enrolled students will be active by October.</a:t>
            </a:r>
            <a:endParaRPr sz="2700">
              <a:solidFill>
                <a:srgbClr val="1B4072"/>
              </a:solidFill>
              <a:latin typeface="Calibri"/>
              <a:ea typeface="Calibri"/>
              <a:cs typeface="Calibri"/>
              <a:sym typeface="Calibri"/>
            </a:endParaRPr>
          </a:p>
          <a:p>
            <a:pPr marL="0" lvl="0" indent="0" algn="l" rtl="0">
              <a:spcBef>
                <a:spcPts val="0"/>
              </a:spcBef>
              <a:spcAft>
                <a:spcPts val="0"/>
              </a:spcAft>
              <a:buNone/>
            </a:pPr>
            <a:endParaRPr sz="2700"/>
          </a:p>
          <a:p>
            <a:pPr marL="457200" lvl="0" indent="0" algn="l" rtl="0">
              <a:lnSpc>
                <a:spcPct val="115000"/>
              </a:lnSpc>
              <a:spcBef>
                <a:spcPts val="6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66"/>
          <p:cNvSpPr txBox="1"/>
          <p:nvPr/>
        </p:nvSpPr>
        <p:spPr>
          <a:xfrm>
            <a:off x="357450" y="832336"/>
            <a:ext cx="8429100" cy="842400"/>
          </a:xfrm>
          <a:prstGeom prst="rect">
            <a:avLst/>
          </a:prstGeom>
          <a:solidFill>
            <a:srgbClr val="C8650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a:solidFill>
                  <a:srgbClr val="FFFFFF"/>
                </a:solidFill>
                <a:latin typeface="Calibri"/>
                <a:ea typeface="Calibri"/>
                <a:cs typeface="Calibri"/>
                <a:sym typeface="Calibri"/>
              </a:rPr>
              <a:t>Step 1:</a:t>
            </a:r>
            <a:r>
              <a:rPr lang="en-US" sz="2300">
                <a:solidFill>
                  <a:srgbClr val="FFFFFF"/>
                </a:solidFill>
                <a:latin typeface="Calibri"/>
                <a:ea typeface="Calibri"/>
                <a:cs typeface="Calibri"/>
                <a:sym typeface="Calibri"/>
              </a:rPr>
              <a:t> Visit </a:t>
            </a:r>
            <a:r>
              <a:rPr lang="en-US" sz="2300" u="sng">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www.hcpss.org/farms/</a:t>
            </a:r>
            <a:endParaRPr sz="2300">
              <a:solidFill>
                <a:srgbClr val="FFFFFF"/>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2300" b="1">
                <a:solidFill>
                  <a:srgbClr val="FFFFFF"/>
                </a:solidFill>
                <a:latin typeface="Calibri"/>
                <a:ea typeface="Calibri"/>
                <a:cs typeface="Calibri"/>
                <a:sym typeface="Calibri"/>
              </a:rPr>
              <a:t>Step 2:</a:t>
            </a:r>
            <a:r>
              <a:rPr lang="en-US" sz="2300">
                <a:solidFill>
                  <a:srgbClr val="FFFFFF"/>
                </a:solidFill>
                <a:latin typeface="Calibri"/>
                <a:ea typeface="Calibri"/>
                <a:cs typeface="Calibri"/>
                <a:sym typeface="Calibri"/>
              </a:rPr>
              <a:t> Click “Apply Online” </a:t>
            </a:r>
            <a:r>
              <a:rPr lang="en-US" sz="2300" b="1">
                <a:solidFill>
                  <a:srgbClr val="FFFFFF"/>
                </a:solidFill>
                <a:latin typeface="Calibri"/>
                <a:ea typeface="Calibri"/>
                <a:cs typeface="Calibri"/>
                <a:sym typeface="Calibri"/>
              </a:rPr>
              <a:t>to begin</a:t>
            </a:r>
            <a:r>
              <a:rPr lang="en-US" sz="2300">
                <a:solidFill>
                  <a:srgbClr val="FFFFFF"/>
                </a:solidFill>
                <a:latin typeface="Calibri"/>
                <a:ea typeface="Calibri"/>
                <a:cs typeface="Calibri"/>
                <a:sym typeface="Calibri"/>
              </a:rPr>
              <a:t> the online application process</a:t>
            </a:r>
            <a:endParaRPr sz="3700">
              <a:solidFill>
                <a:srgbClr val="FFFFFF"/>
              </a:solidFill>
              <a:latin typeface="Calibri"/>
              <a:ea typeface="Calibri"/>
              <a:cs typeface="Calibri"/>
              <a:sym typeface="Calibri"/>
            </a:endParaRPr>
          </a:p>
        </p:txBody>
      </p:sp>
      <p:sp>
        <p:nvSpPr>
          <p:cNvPr id="988" name="Google Shape;988;p66"/>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Free and Reduced-Price Meals (FARMs)</a:t>
            </a:r>
            <a:endParaRPr sz="3600">
              <a:solidFill>
                <a:schemeClr val="lt1"/>
              </a:solidFill>
              <a:latin typeface="Calibri"/>
              <a:ea typeface="Calibri"/>
              <a:cs typeface="Calibri"/>
              <a:sym typeface="Calibri"/>
            </a:endParaRPr>
          </a:p>
        </p:txBody>
      </p:sp>
      <p:pic>
        <p:nvPicPr>
          <p:cNvPr id="989" name="Google Shape;989;p66"/>
          <p:cNvPicPr preferRelativeResize="0"/>
          <p:nvPr/>
        </p:nvPicPr>
        <p:blipFill>
          <a:blip r:embed="rId4">
            <a:alphaModFix/>
          </a:blip>
          <a:stretch>
            <a:fillRect/>
          </a:stretch>
        </p:blipFill>
        <p:spPr>
          <a:xfrm>
            <a:off x="4079100" y="1805225"/>
            <a:ext cx="4959549" cy="3270025"/>
          </a:xfrm>
          <a:prstGeom prst="rect">
            <a:avLst/>
          </a:prstGeom>
          <a:noFill/>
          <a:ln w="9525" cap="flat" cmpd="sng">
            <a:solidFill>
              <a:srgbClr val="000000"/>
            </a:solidFill>
            <a:prstDash val="solid"/>
            <a:round/>
            <a:headEnd type="none" w="sm" len="sm"/>
            <a:tailEnd type="none" w="sm" len="sm"/>
          </a:ln>
        </p:spPr>
      </p:pic>
      <p:pic>
        <p:nvPicPr>
          <p:cNvPr id="990" name="Google Shape;990;p66"/>
          <p:cNvPicPr preferRelativeResize="0"/>
          <p:nvPr/>
        </p:nvPicPr>
        <p:blipFill>
          <a:blip r:embed="rId5">
            <a:alphaModFix/>
          </a:blip>
          <a:stretch>
            <a:fillRect/>
          </a:stretch>
        </p:blipFill>
        <p:spPr>
          <a:xfrm>
            <a:off x="103325" y="2051859"/>
            <a:ext cx="3798300" cy="2776750"/>
          </a:xfrm>
          <a:prstGeom prst="rect">
            <a:avLst/>
          </a:prstGeom>
          <a:noFill/>
          <a:ln w="9525" cap="flat" cmpd="sng">
            <a:solidFill>
              <a:srgbClr val="000000"/>
            </a:solidFill>
            <a:prstDash val="solid"/>
            <a:round/>
            <a:headEnd type="none" w="sm" len="sm"/>
            <a:tailEnd type="none" w="sm" len="sm"/>
          </a:ln>
        </p:spPr>
      </p:pic>
      <p:sp>
        <p:nvSpPr>
          <p:cNvPr id="991" name="Google Shape;991;p66"/>
          <p:cNvSpPr txBox="1"/>
          <p:nvPr/>
        </p:nvSpPr>
        <p:spPr>
          <a:xfrm rot="436806">
            <a:off x="1635038" y="1925443"/>
            <a:ext cx="1924716" cy="424014"/>
          </a:xfrm>
          <a:prstGeom prst="rect">
            <a:avLst/>
          </a:prstGeom>
          <a:solidFill>
            <a:srgbClr val="1B4072"/>
          </a:solidFill>
          <a:ln>
            <a:noFill/>
          </a:ln>
          <a:effectLst>
            <a:outerShdw blurRad="57150" dist="85725" dir="8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Calibri"/>
                <a:ea typeface="Calibri"/>
                <a:cs typeface="Calibri"/>
                <a:sym typeface="Calibri"/>
              </a:rPr>
              <a:t>HCPSS WEBSITE</a:t>
            </a:r>
            <a:endParaRPr sz="2000" b="1">
              <a:solidFill>
                <a:srgbClr val="FFFFFF"/>
              </a:solidFill>
              <a:latin typeface="Calibri"/>
              <a:ea typeface="Calibri"/>
              <a:cs typeface="Calibri"/>
              <a:sym typeface="Calibri"/>
            </a:endParaRPr>
          </a:p>
        </p:txBody>
      </p:sp>
      <p:sp>
        <p:nvSpPr>
          <p:cNvPr id="992" name="Google Shape;992;p66"/>
          <p:cNvSpPr txBox="1"/>
          <p:nvPr/>
        </p:nvSpPr>
        <p:spPr>
          <a:xfrm rot="-259966">
            <a:off x="7073382" y="1982184"/>
            <a:ext cx="1699557" cy="423917"/>
          </a:xfrm>
          <a:prstGeom prst="rect">
            <a:avLst/>
          </a:prstGeom>
          <a:solidFill>
            <a:srgbClr val="1B4072"/>
          </a:solidFill>
          <a:ln>
            <a:noFill/>
          </a:ln>
          <a:effectLst>
            <a:outerShdw blurRad="57150" dist="85725" dir="8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Calibri"/>
                <a:ea typeface="Calibri"/>
                <a:cs typeface="Calibri"/>
                <a:sym typeface="Calibri"/>
              </a:rPr>
              <a:t>APPLICATION</a:t>
            </a:r>
            <a:endParaRPr sz="2000" b="1">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67"/>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2022-2023 Student Meals</a:t>
            </a:r>
            <a:endParaRPr/>
          </a:p>
        </p:txBody>
      </p:sp>
      <p:sp>
        <p:nvSpPr>
          <p:cNvPr id="999" name="Google Shape;999;p67"/>
          <p:cNvSpPr txBox="1"/>
          <p:nvPr/>
        </p:nvSpPr>
        <p:spPr>
          <a:xfrm>
            <a:off x="237800" y="673125"/>
            <a:ext cx="8683800" cy="4617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1000"/>
              </a:spcAft>
              <a:buNone/>
            </a:pPr>
            <a:r>
              <a:rPr lang="en-US" sz="1800" b="1">
                <a:solidFill>
                  <a:srgbClr val="C86500"/>
                </a:solidFill>
                <a:latin typeface="Calibri"/>
                <a:ea typeface="Calibri"/>
                <a:cs typeface="Calibri"/>
                <a:sym typeface="Calibri"/>
              </a:rPr>
              <a:t>REMINDER! The 2022-2023 school year will return to pre-COVID student meal procedures</a:t>
            </a:r>
            <a:endParaRPr sz="1800" b="1">
              <a:solidFill>
                <a:srgbClr val="C86500"/>
              </a:solidFill>
              <a:latin typeface="Calibri"/>
              <a:ea typeface="Calibri"/>
              <a:cs typeface="Calibri"/>
              <a:sym typeface="Calibri"/>
            </a:endParaRPr>
          </a:p>
        </p:txBody>
      </p:sp>
      <p:sp>
        <p:nvSpPr>
          <p:cNvPr id="1000" name="Google Shape;1000;p67"/>
          <p:cNvSpPr txBox="1"/>
          <p:nvPr/>
        </p:nvSpPr>
        <p:spPr>
          <a:xfrm>
            <a:off x="230100" y="1134825"/>
            <a:ext cx="8683800" cy="7605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1000"/>
              </a:spcAft>
              <a:buNone/>
            </a:pPr>
            <a:r>
              <a:rPr lang="en-US" sz="1700">
                <a:solidFill>
                  <a:schemeClr val="dk1"/>
                </a:solidFill>
                <a:latin typeface="Calibri"/>
                <a:ea typeface="Calibri"/>
                <a:cs typeface="Calibri"/>
                <a:sym typeface="Calibri"/>
              </a:rPr>
              <a:t>The federal government has not extended waivers allowing free meals for all students. </a:t>
            </a:r>
            <a:r>
              <a:rPr lang="en-US" sz="1700" b="1">
                <a:solidFill>
                  <a:schemeClr val="dk1"/>
                </a:solidFill>
                <a:latin typeface="Calibri"/>
                <a:ea typeface="Calibri"/>
                <a:cs typeface="Calibri"/>
                <a:sym typeface="Calibri"/>
              </a:rPr>
              <a:t>Students whose families do not qualify for free or reduced lunch will be required to pay full price</a:t>
            </a:r>
            <a:r>
              <a:rPr lang="en-US" sz="1700">
                <a:solidFill>
                  <a:schemeClr val="dk1"/>
                </a:solidFill>
                <a:latin typeface="Calibri"/>
                <a:ea typeface="Calibri"/>
                <a:cs typeface="Calibri"/>
                <a:sym typeface="Calibri"/>
              </a:rPr>
              <a:t>.</a:t>
            </a:r>
            <a:endParaRPr sz="1700">
              <a:latin typeface="Calibri"/>
              <a:ea typeface="Calibri"/>
              <a:cs typeface="Calibri"/>
              <a:sym typeface="Calibri"/>
            </a:endParaRPr>
          </a:p>
        </p:txBody>
      </p:sp>
      <p:graphicFrame>
        <p:nvGraphicFramePr>
          <p:cNvPr id="1001" name="Google Shape;1001;p67"/>
          <p:cNvGraphicFramePr/>
          <p:nvPr/>
        </p:nvGraphicFramePr>
        <p:xfrm>
          <a:off x="1825675" y="1983625"/>
          <a:ext cx="3000000" cy="3000000"/>
        </p:xfrm>
        <a:graphic>
          <a:graphicData uri="http://schemas.openxmlformats.org/drawingml/2006/table">
            <a:tbl>
              <a:tblPr>
                <a:noFill/>
                <a:tableStyleId>{085CA8F1-D455-48E3-A6E1-41268CC54DB3}</a:tableStyleId>
              </a:tblPr>
              <a:tblGrid>
                <a:gridCol w="2746325">
                  <a:extLst>
                    <a:ext uri="{9D8B030D-6E8A-4147-A177-3AD203B41FA5}">
                      <a16:colId xmlns:a16="http://schemas.microsoft.com/office/drawing/2014/main" val="20000"/>
                    </a:ext>
                  </a:extLst>
                </a:gridCol>
                <a:gridCol w="2746325">
                  <a:extLst>
                    <a:ext uri="{9D8B030D-6E8A-4147-A177-3AD203B41FA5}">
                      <a16:colId xmlns:a16="http://schemas.microsoft.com/office/drawing/2014/main" val="20001"/>
                    </a:ext>
                  </a:extLst>
                </a:gridCol>
              </a:tblGrid>
              <a:tr h="426700">
                <a:tc gridSpan="2">
                  <a:txBody>
                    <a:bodyPr/>
                    <a:lstStyle/>
                    <a:p>
                      <a:pPr marL="0" lvl="0" indent="0" algn="ctr" rtl="0">
                        <a:spcBef>
                          <a:spcPts val="0"/>
                        </a:spcBef>
                        <a:spcAft>
                          <a:spcPts val="0"/>
                        </a:spcAft>
                        <a:buNone/>
                      </a:pPr>
                      <a:r>
                        <a:rPr lang="en-US" sz="1700" b="1">
                          <a:solidFill>
                            <a:srgbClr val="C86500"/>
                          </a:solidFill>
                          <a:latin typeface="Calibri"/>
                          <a:ea typeface="Calibri"/>
                          <a:cs typeface="Calibri"/>
                          <a:sym typeface="Calibri"/>
                        </a:rPr>
                        <a:t>Daily Meal Prices</a:t>
                      </a:r>
                      <a:endParaRPr sz="1700" b="1">
                        <a:solidFill>
                          <a:srgbClr val="C86500"/>
                        </a:solidFill>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2111475">
                <a:tc>
                  <a:txBody>
                    <a:bodyPr/>
                    <a:lstStyle/>
                    <a:p>
                      <a:pPr marL="0" lvl="0" indent="0" algn="l" rtl="0">
                        <a:lnSpc>
                          <a:spcPct val="115000"/>
                        </a:lnSpc>
                        <a:spcBef>
                          <a:spcPts val="1400"/>
                        </a:spcBef>
                        <a:spcAft>
                          <a:spcPts val="0"/>
                        </a:spcAft>
                        <a:buClr>
                          <a:schemeClr val="dk1"/>
                        </a:buClr>
                        <a:buSzPts val="1100"/>
                        <a:buFont typeface="Arial"/>
                        <a:buNone/>
                      </a:pPr>
                      <a:r>
                        <a:rPr lang="en-US" b="1">
                          <a:solidFill>
                            <a:schemeClr val="dk1"/>
                          </a:solidFill>
                          <a:latin typeface="Calibri"/>
                          <a:ea typeface="Calibri"/>
                          <a:cs typeface="Calibri"/>
                          <a:sym typeface="Calibri"/>
                        </a:rPr>
                        <a:t>Student Breakfast</a:t>
                      </a:r>
                      <a:endParaRPr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Breakfast – $2.00</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a:solidFill>
                            <a:schemeClr val="dk1"/>
                          </a:solidFill>
                          <a:latin typeface="Calibri"/>
                          <a:ea typeface="Calibri"/>
                          <a:cs typeface="Calibri"/>
                          <a:sym typeface="Calibri"/>
                        </a:rPr>
                        <a:t>Reduced Price Breakfast – $0.00 </a:t>
                      </a:r>
                      <a:endParaRPr>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en-US">
                          <a:solidFill>
                            <a:schemeClr val="dk1"/>
                          </a:solidFill>
                          <a:latin typeface="Calibri"/>
                          <a:ea typeface="Calibri"/>
                          <a:cs typeface="Calibri"/>
                          <a:sym typeface="Calibri"/>
                        </a:rPr>
                        <a:t>Free Breakfast – $0.00</a:t>
                      </a:r>
                      <a:endParaRPr>
                        <a:latin typeface="Calibri"/>
                        <a:ea typeface="Calibri"/>
                        <a:cs typeface="Calibri"/>
                        <a:sym typeface="Calibri"/>
                      </a:endParaRPr>
                    </a:p>
                  </a:txBody>
                  <a:tcPr marL="91425" marR="91425" marT="91425" marB="91425"/>
                </a:tc>
                <a:tc>
                  <a:txBody>
                    <a:bodyPr/>
                    <a:lstStyle/>
                    <a:p>
                      <a:pPr marL="0" lvl="0" indent="0" algn="l" rtl="0">
                        <a:lnSpc>
                          <a:spcPct val="115000"/>
                        </a:lnSpc>
                        <a:spcBef>
                          <a:spcPts val="1400"/>
                        </a:spcBef>
                        <a:spcAft>
                          <a:spcPts val="0"/>
                        </a:spcAft>
                        <a:buClr>
                          <a:schemeClr val="dk1"/>
                        </a:buClr>
                        <a:buSzPts val="1100"/>
                        <a:buFont typeface="Arial"/>
                        <a:buNone/>
                      </a:pPr>
                      <a:r>
                        <a:rPr lang="en-US" b="1">
                          <a:solidFill>
                            <a:schemeClr val="dk1"/>
                          </a:solidFill>
                          <a:latin typeface="Calibri"/>
                          <a:ea typeface="Calibri"/>
                          <a:cs typeface="Calibri"/>
                          <a:sym typeface="Calibri"/>
                        </a:rPr>
                        <a:t>Student Lunch</a:t>
                      </a:r>
                      <a:endParaRPr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Elementary School Lunch – $2.80</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Middle/High School Lunch – $3.30</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Reduced Price Lunch – $0.00 </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Free Lunch – $0.00 </a:t>
                      </a:r>
                      <a:endParaRPr>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en-US">
                          <a:solidFill>
                            <a:schemeClr val="dk1"/>
                          </a:solidFill>
                          <a:latin typeface="Calibri"/>
                          <a:ea typeface="Calibri"/>
                          <a:cs typeface="Calibri"/>
                          <a:sym typeface="Calibri"/>
                        </a:rPr>
                        <a:t>Milk (1/2 pint) – $0.50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pic>
        <p:nvPicPr>
          <p:cNvPr id="1007" name="Google Shape;1007;p68"/>
          <p:cNvPicPr preferRelativeResize="0"/>
          <p:nvPr/>
        </p:nvPicPr>
        <p:blipFill rotWithShape="1">
          <a:blip r:embed="rId3">
            <a:alphaModFix/>
          </a:blip>
          <a:srcRect t="22608" b="21065"/>
          <a:stretch/>
        </p:blipFill>
        <p:spPr>
          <a:xfrm>
            <a:off x="67925" y="1341775"/>
            <a:ext cx="8516075" cy="3706474"/>
          </a:xfrm>
          <a:prstGeom prst="rect">
            <a:avLst/>
          </a:prstGeom>
          <a:noFill/>
          <a:ln>
            <a:noFill/>
          </a:ln>
        </p:spPr>
      </p:pic>
      <p:sp>
        <p:nvSpPr>
          <p:cNvPr id="1008" name="Google Shape;1008;p68"/>
          <p:cNvSpPr txBox="1"/>
          <p:nvPr/>
        </p:nvSpPr>
        <p:spPr>
          <a:xfrm>
            <a:off x="151750" y="734550"/>
            <a:ext cx="8815800" cy="61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B4072"/>
                </a:solidFill>
                <a:latin typeface="Calibri"/>
                <a:ea typeface="Calibri"/>
                <a:cs typeface="Calibri"/>
                <a:sym typeface="Calibri"/>
              </a:rPr>
              <a:t>Qualifying families can receive free or reduced-cost: </a:t>
            </a:r>
            <a:endParaRPr/>
          </a:p>
          <a:p>
            <a:pPr marL="0" marR="0" lvl="0" indent="0" algn="l" rtl="0">
              <a:spcBef>
                <a:spcPts val="600"/>
              </a:spcBef>
              <a:spcAft>
                <a:spcPts val="0"/>
              </a:spcAft>
              <a:buNone/>
            </a:pPr>
            <a:endParaRPr sz="2800">
              <a:solidFill>
                <a:srgbClr val="1B4072"/>
              </a:solidFill>
              <a:latin typeface="Calibri"/>
              <a:ea typeface="Calibri"/>
              <a:cs typeface="Calibri"/>
              <a:sym typeface="Calibri"/>
            </a:endParaRPr>
          </a:p>
          <a:p>
            <a:pPr marL="457200" marR="0" lvl="0" indent="0" algn="l" rtl="0">
              <a:spcBef>
                <a:spcPts val="600"/>
              </a:spcBef>
              <a:spcAft>
                <a:spcPts val="0"/>
              </a:spcAft>
              <a:buNone/>
            </a:pPr>
            <a:endParaRPr sz="1000">
              <a:solidFill>
                <a:srgbClr val="1B4072"/>
              </a:solidFill>
              <a:latin typeface="Calibri"/>
              <a:ea typeface="Calibri"/>
              <a:cs typeface="Calibri"/>
              <a:sym typeface="Calibri"/>
            </a:endParaRPr>
          </a:p>
        </p:txBody>
      </p:sp>
      <p:sp>
        <p:nvSpPr>
          <p:cNvPr id="1009" name="Google Shape;1009;p68"/>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Free and Reduced-Price Meals (FARMs)</a:t>
            </a:r>
            <a:endParaRPr sz="3600">
              <a:solidFill>
                <a:schemeClr val="lt1"/>
              </a:solidFill>
              <a:latin typeface="Calibri"/>
              <a:ea typeface="Calibri"/>
              <a:cs typeface="Calibri"/>
              <a:sym typeface="Calibri"/>
            </a:endParaRPr>
          </a:p>
        </p:txBody>
      </p:sp>
      <p:sp>
        <p:nvSpPr>
          <p:cNvPr id="1010" name="Google Shape;1010;p68"/>
          <p:cNvSpPr txBox="1"/>
          <p:nvPr/>
        </p:nvSpPr>
        <p:spPr>
          <a:xfrm>
            <a:off x="4640650" y="1661563"/>
            <a:ext cx="4326900" cy="3066900"/>
          </a:xfrm>
          <a:prstGeom prst="rect">
            <a:avLst/>
          </a:prstGeom>
          <a:solidFill>
            <a:srgbClr val="F3F3F3"/>
          </a:solidFill>
          <a:ln>
            <a:noFill/>
          </a:ln>
          <a:effectLst>
            <a:outerShdw blurRad="171450" dist="114300" dir="7980000" algn="bl" rotWithShape="0">
              <a:srgbClr val="000000">
                <a:alpha val="35000"/>
              </a:srgbClr>
            </a:outerShdw>
          </a:effectLst>
        </p:spPr>
        <p:txBody>
          <a:bodyPr spcFirstLastPara="1" wrap="square" lIns="91425" tIns="45700" rIns="91425" bIns="45700" anchor="t" anchorCtr="0">
            <a:noAutofit/>
          </a:bodyPr>
          <a:lstStyle/>
          <a:p>
            <a:pPr marL="457200" lvl="0" indent="-393700" algn="l" rtl="0">
              <a:spcBef>
                <a:spcPts val="600"/>
              </a:spcBef>
              <a:spcAft>
                <a:spcPts val="0"/>
              </a:spcAft>
              <a:buClr>
                <a:srgbClr val="1B4072"/>
              </a:buClr>
              <a:buSzPts val="2600"/>
              <a:buChar char="•"/>
            </a:pPr>
            <a:r>
              <a:rPr lang="en-US" sz="2600">
                <a:solidFill>
                  <a:srgbClr val="1B4072"/>
                </a:solidFill>
                <a:latin typeface="Calibri"/>
                <a:ea typeface="Calibri"/>
                <a:cs typeface="Calibri"/>
                <a:sym typeface="Calibri"/>
              </a:rPr>
              <a:t>School meals</a:t>
            </a:r>
            <a:endParaRPr sz="2600">
              <a:solidFill>
                <a:schemeClr val="dk1"/>
              </a:solidFill>
            </a:endParaRPr>
          </a:p>
          <a:p>
            <a:pPr marL="457200" lvl="0" indent="-393700" algn="l" rtl="0">
              <a:spcBef>
                <a:spcPts val="600"/>
              </a:spcBef>
              <a:spcAft>
                <a:spcPts val="0"/>
              </a:spcAft>
              <a:buClr>
                <a:srgbClr val="1B4072"/>
              </a:buClr>
              <a:buSzPts val="2600"/>
              <a:buChar char="•"/>
            </a:pPr>
            <a:r>
              <a:rPr lang="en-US" sz="2600">
                <a:solidFill>
                  <a:srgbClr val="1B4072"/>
                </a:solidFill>
                <a:latin typeface="Calibri"/>
                <a:ea typeface="Calibri"/>
                <a:cs typeface="Calibri"/>
                <a:sym typeface="Calibri"/>
              </a:rPr>
              <a:t>Health insurance</a:t>
            </a:r>
            <a:endParaRPr sz="2600">
              <a:solidFill>
                <a:schemeClr val="dk1"/>
              </a:solidFill>
            </a:endParaRPr>
          </a:p>
          <a:p>
            <a:pPr marL="457200" lvl="0" indent="-393700" algn="l" rtl="0">
              <a:spcBef>
                <a:spcPts val="600"/>
              </a:spcBef>
              <a:spcAft>
                <a:spcPts val="0"/>
              </a:spcAft>
              <a:buClr>
                <a:srgbClr val="1B4072"/>
              </a:buClr>
              <a:buSzPts val="2600"/>
              <a:buChar char="•"/>
            </a:pPr>
            <a:r>
              <a:rPr lang="en-US" sz="2600">
                <a:solidFill>
                  <a:srgbClr val="1B4072"/>
                </a:solidFill>
                <a:latin typeface="Calibri"/>
                <a:ea typeface="Calibri"/>
                <a:cs typeface="Calibri"/>
                <a:sym typeface="Calibri"/>
              </a:rPr>
              <a:t>HCC tuition</a:t>
            </a:r>
            <a:endParaRPr sz="2600">
              <a:solidFill>
                <a:srgbClr val="1B4072"/>
              </a:solidFill>
              <a:latin typeface="Calibri"/>
              <a:ea typeface="Calibri"/>
              <a:cs typeface="Calibri"/>
              <a:sym typeface="Calibri"/>
            </a:endParaRPr>
          </a:p>
          <a:p>
            <a:pPr marL="457200" lvl="0" indent="-393700" algn="l" rtl="0">
              <a:spcBef>
                <a:spcPts val="600"/>
              </a:spcBef>
              <a:spcAft>
                <a:spcPts val="0"/>
              </a:spcAft>
              <a:buClr>
                <a:srgbClr val="1B4072"/>
              </a:buClr>
              <a:buSzPts val="2600"/>
              <a:buChar char="•"/>
            </a:pPr>
            <a:r>
              <a:rPr lang="en-US" sz="2600">
                <a:solidFill>
                  <a:srgbClr val="1B4072"/>
                </a:solidFill>
                <a:latin typeface="Calibri"/>
                <a:ea typeface="Calibri"/>
                <a:cs typeface="Calibri"/>
                <a:sym typeface="Calibri"/>
              </a:rPr>
              <a:t>SAT, ACT and AP exam fees</a:t>
            </a:r>
            <a:endParaRPr sz="2600">
              <a:solidFill>
                <a:schemeClr val="dk1"/>
              </a:solidFill>
            </a:endParaRPr>
          </a:p>
          <a:p>
            <a:pPr marL="457200" lvl="0" indent="-393700" algn="l" rtl="0">
              <a:spcBef>
                <a:spcPts val="600"/>
              </a:spcBef>
              <a:spcAft>
                <a:spcPts val="0"/>
              </a:spcAft>
              <a:buClr>
                <a:srgbClr val="1B4072"/>
              </a:buClr>
              <a:buSzPts val="2600"/>
              <a:buChar char="•"/>
            </a:pPr>
            <a:r>
              <a:rPr lang="en-US" sz="2600">
                <a:solidFill>
                  <a:srgbClr val="1B4072"/>
                </a:solidFill>
                <a:latin typeface="Calibri"/>
                <a:ea typeface="Calibri"/>
                <a:cs typeface="Calibri"/>
                <a:sym typeface="Calibri"/>
              </a:rPr>
              <a:t>Camps, sports, child care</a:t>
            </a:r>
            <a:endParaRPr sz="2600">
              <a:solidFill>
                <a:schemeClr val="dk1"/>
              </a:solidFill>
            </a:endParaRPr>
          </a:p>
          <a:p>
            <a:pPr marL="457200" lvl="0" indent="-393700" algn="l" rtl="0">
              <a:spcBef>
                <a:spcPts val="600"/>
              </a:spcBef>
              <a:spcAft>
                <a:spcPts val="0"/>
              </a:spcAft>
              <a:buClr>
                <a:srgbClr val="1B4072"/>
              </a:buClr>
              <a:buSzPts val="2600"/>
              <a:buChar char="•"/>
            </a:pPr>
            <a:r>
              <a:rPr lang="en-US" sz="2600">
                <a:solidFill>
                  <a:srgbClr val="1B4072"/>
                </a:solidFill>
                <a:latin typeface="Calibri"/>
                <a:ea typeface="Calibri"/>
                <a:cs typeface="Calibri"/>
                <a:sym typeface="Calibri"/>
              </a:rPr>
              <a:t>Many other benefits</a:t>
            </a:r>
            <a:endParaRPr sz="2600">
              <a:solidFill>
                <a:srgbClr val="1B4072"/>
              </a:solidFill>
              <a:latin typeface="Calibri"/>
              <a:ea typeface="Calibri"/>
              <a:cs typeface="Calibri"/>
              <a:sym typeface="Calibri"/>
            </a:endParaRPr>
          </a:p>
          <a:p>
            <a:pPr marL="0" marR="0" lvl="0" indent="0" algn="l" rtl="0">
              <a:spcBef>
                <a:spcPts val="600"/>
              </a:spcBef>
              <a:spcAft>
                <a:spcPts val="0"/>
              </a:spcAft>
              <a:buNone/>
            </a:pPr>
            <a:endParaRPr sz="1000">
              <a:solidFill>
                <a:srgbClr val="1B407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pic>
        <p:nvPicPr>
          <p:cNvPr id="1016" name="Google Shape;1016;p69"/>
          <p:cNvPicPr preferRelativeResize="0"/>
          <p:nvPr/>
        </p:nvPicPr>
        <p:blipFill rotWithShape="1">
          <a:blip r:embed="rId3">
            <a:alphaModFix/>
          </a:blip>
          <a:srcRect t="-290"/>
          <a:stretch/>
        </p:blipFill>
        <p:spPr>
          <a:xfrm>
            <a:off x="0" y="601346"/>
            <a:ext cx="9172800" cy="6256800"/>
          </a:xfrm>
          <a:prstGeom prst="rect">
            <a:avLst/>
          </a:prstGeom>
          <a:solidFill>
            <a:srgbClr val="79963B"/>
          </a:solidFill>
          <a:ln>
            <a:noFill/>
          </a:ln>
        </p:spPr>
      </p:pic>
      <p:sp>
        <p:nvSpPr>
          <p:cNvPr id="1017" name="Google Shape;1017;p69"/>
          <p:cNvSpPr txBox="1"/>
          <p:nvPr/>
        </p:nvSpPr>
        <p:spPr>
          <a:xfrm>
            <a:off x="0" y="0"/>
            <a:ext cx="9144000" cy="738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0" i="0" u="none" strike="noStrike" cap="none">
                <a:solidFill>
                  <a:srgbClr val="FFFFFF"/>
                </a:solidFill>
                <a:latin typeface="Calibri"/>
                <a:ea typeface="Calibri"/>
                <a:cs typeface="Calibri"/>
                <a:sym typeface="Calibri"/>
              </a:rPr>
              <a:t>Free and Reduce-Price Meals (FARMs)</a:t>
            </a:r>
            <a:endParaRPr sz="3600" b="0" i="0" u="none" strike="noStrike" cap="none">
              <a:solidFill>
                <a:srgbClr val="FFFFFF"/>
              </a:solidFill>
              <a:latin typeface="Calibri"/>
              <a:ea typeface="Calibri"/>
              <a:cs typeface="Calibri"/>
              <a:sym typeface="Calibri"/>
            </a:endParaRPr>
          </a:p>
        </p:txBody>
      </p:sp>
      <p:sp>
        <p:nvSpPr>
          <p:cNvPr id="1018" name="Google Shape;1018;p69"/>
          <p:cNvSpPr txBox="1"/>
          <p:nvPr/>
        </p:nvSpPr>
        <p:spPr>
          <a:xfrm>
            <a:off x="335100" y="1233675"/>
            <a:ext cx="8502600" cy="2494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800"/>
              <a:buFont typeface="Arial"/>
              <a:buNone/>
            </a:pPr>
            <a:r>
              <a:rPr lang="en-US" sz="3000" b="1" i="0" u="none" strike="noStrike" cap="none">
                <a:solidFill>
                  <a:schemeClr val="lt1"/>
                </a:solidFill>
                <a:latin typeface="Calibri"/>
                <a:ea typeface="Calibri"/>
                <a:cs typeface="Calibri"/>
                <a:sym typeface="Calibri"/>
              </a:rPr>
              <a:t>How does filling out your FARMs form impact </a:t>
            </a:r>
            <a:endParaRPr sz="3000" b="1" i="0" u="none" strike="noStrike" cap="none">
              <a:solidFill>
                <a:schemeClr val="lt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800"/>
              <a:buFont typeface="Arial"/>
              <a:buNone/>
            </a:pPr>
            <a:r>
              <a:rPr lang="en-US" sz="3000" b="1" i="0" u="none" strike="noStrike" cap="none">
                <a:solidFill>
                  <a:schemeClr val="lt1"/>
                </a:solidFill>
                <a:latin typeface="Calibri"/>
                <a:ea typeface="Calibri"/>
                <a:cs typeface="Calibri"/>
                <a:sym typeface="Calibri"/>
              </a:rPr>
              <a:t>Title I eligibility?</a:t>
            </a:r>
            <a:br>
              <a:rPr lang="en-US" sz="2000" b="1" i="0" u="none" strike="noStrike" cap="none">
                <a:solidFill>
                  <a:schemeClr val="lt1"/>
                </a:solidFill>
                <a:latin typeface="Calibri"/>
                <a:ea typeface="Calibri"/>
                <a:cs typeface="Calibri"/>
                <a:sym typeface="Calibri"/>
              </a:rPr>
            </a:br>
            <a:endParaRPr sz="2000" b="1" i="0" u="none" strike="noStrike" cap="none">
              <a:solidFill>
                <a:schemeClr val="lt1"/>
              </a:solidFill>
              <a:latin typeface="Calibri"/>
              <a:ea typeface="Calibri"/>
              <a:cs typeface="Calibri"/>
              <a:sym typeface="Calibri"/>
            </a:endParaRPr>
          </a:p>
          <a:p>
            <a:pPr marL="457200" marR="0" lvl="0" indent="-285750" algn="l" rtl="0">
              <a:lnSpc>
                <a:spcPct val="115000"/>
              </a:lnSpc>
              <a:spcBef>
                <a:spcPts val="0"/>
              </a:spcBef>
              <a:spcAft>
                <a:spcPts val="0"/>
              </a:spcAft>
              <a:buClr>
                <a:schemeClr val="lt1"/>
              </a:buClr>
              <a:buSzPts val="2700"/>
              <a:buFont typeface="Calibri"/>
              <a:buChar char="●"/>
            </a:pPr>
            <a:r>
              <a:rPr lang="en-US" sz="2700" b="0" i="0" u="none" strike="noStrike" cap="none">
                <a:solidFill>
                  <a:schemeClr val="lt1"/>
                </a:solidFill>
                <a:latin typeface="Calibri"/>
                <a:ea typeface="Calibri"/>
                <a:cs typeface="Calibri"/>
                <a:sym typeface="Calibri"/>
              </a:rPr>
              <a:t>Complete the form by </a:t>
            </a:r>
            <a:r>
              <a:rPr lang="en-US" sz="2700" b="1" i="0" u="none" strike="noStrike" cap="none">
                <a:solidFill>
                  <a:schemeClr val="lt1"/>
                </a:solidFill>
                <a:latin typeface="Calibri"/>
                <a:ea typeface="Calibri"/>
                <a:cs typeface="Calibri"/>
                <a:sym typeface="Calibri"/>
              </a:rPr>
              <a:t>October 31 </a:t>
            </a:r>
            <a:endParaRPr sz="2700" b="1" i="0" u="none" strike="noStrike" cap="none">
              <a:solidFill>
                <a:schemeClr val="lt1"/>
              </a:solidFill>
              <a:latin typeface="Calibri"/>
              <a:ea typeface="Calibri"/>
              <a:cs typeface="Calibri"/>
              <a:sym typeface="Calibri"/>
            </a:endParaRPr>
          </a:p>
          <a:p>
            <a:pPr marL="457200" marR="0" lvl="0" indent="-285750" algn="l" rtl="0">
              <a:lnSpc>
                <a:spcPct val="115000"/>
              </a:lnSpc>
              <a:spcBef>
                <a:spcPts val="0"/>
              </a:spcBef>
              <a:spcAft>
                <a:spcPts val="0"/>
              </a:spcAft>
              <a:buClr>
                <a:schemeClr val="lt1"/>
              </a:buClr>
              <a:buSzPts val="2700"/>
              <a:buFont typeface="Calibri"/>
              <a:buChar char="●"/>
            </a:pPr>
            <a:r>
              <a:rPr lang="en-US" sz="2700" b="0" i="0" u="none" strike="noStrike" cap="none">
                <a:solidFill>
                  <a:schemeClr val="lt1"/>
                </a:solidFill>
                <a:latin typeface="Calibri"/>
                <a:ea typeface="Calibri"/>
                <a:cs typeface="Calibri"/>
                <a:sym typeface="Calibri"/>
              </a:rPr>
              <a:t>Determines Title I status </a:t>
            </a:r>
            <a:endParaRPr sz="2700" b="0" i="0" u="none" strike="noStrike" cap="none">
              <a:solidFill>
                <a:schemeClr val="lt1"/>
              </a:solidFill>
              <a:latin typeface="Calibri"/>
              <a:ea typeface="Calibri"/>
              <a:cs typeface="Calibri"/>
              <a:sym typeface="Calibri"/>
            </a:endParaRPr>
          </a:p>
        </p:txBody>
      </p:sp>
      <p:sp>
        <p:nvSpPr>
          <p:cNvPr id="1019" name="Google Shape;1019;p69"/>
          <p:cNvSpPr/>
          <p:nvPr/>
        </p:nvSpPr>
        <p:spPr>
          <a:xfrm>
            <a:off x="0" y="85062"/>
            <a:ext cx="9144000" cy="616800"/>
          </a:xfrm>
          <a:prstGeom prst="rect">
            <a:avLst/>
          </a:prstGeom>
          <a:solidFill>
            <a:srgbClr val="1B407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Free and Reduced-Price Meals (FARMS)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70"/>
          <p:cNvSpPr/>
          <p:nvPr/>
        </p:nvSpPr>
        <p:spPr>
          <a:xfrm>
            <a:off x="0" y="4118070"/>
            <a:ext cx="9144000" cy="10137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26" name="Google Shape;1026;p70"/>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Interactive School Menus on Nutrislice</a:t>
            </a:r>
            <a:endParaRPr/>
          </a:p>
        </p:txBody>
      </p:sp>
      <p:sp>
        <p:nvSpPr>
          <p:cNvPr id="1027" name="Google Shape;1027;p70"/>
          <p:cNvSpPr txBox="1"/>
          <p:nvPr/>
        </p:nvSpPr>
        <p:spPr>
          <a:xfrm>
            <a:off x="3131350" y="759700"/>
            <a:ext cx="5703000" cy="3607500"/>
          </a:xfrm>
          <a:prstGeom prst="rect">
            <a:avLst/>
          </a:prstGeom>
          <a:noFill/>
          <a:ln>
            <a:noFill/>
          </a:ln>
        </p:spPr>
        <p:txBody>
          <a:bodyPr spcFirstLastPara="1" wrap="square" lIns="91425" tIns="45700" rIns="91425" bIns="45700" anchor="t" anchorCtr="0">
            <a:noAutofit/>
          </a:bodyPr>
          <a:lstStyle/>
          <a:p>
            <a:pPr marL="457200" marR="0" lvl="0" indent="-265112" algn="l" rtl="0">
              <a:lnSpc>
                <a:spcPct val="120000"/>
              </a:lnSpc>
              <a:spcBef>
                <a:spcPts val="0"/>
              </a:spcBef>
              <a:spcAft>
                <a:spcPts val="0"/>
              </a:spcAft>
              <a:buClr>
                <a:srgbClr val="1B4072"/>
              </a:buClr>
              <a:buSzPts val="2900"/>
              <a:buFont typeface="Arial"/>
              <a:buChar char="•"/>
            </a:pPr>
            <a:r>
              <a:rPr lang="en-US" sz="2900">
                <a:solidFill>
                  <a:srgbClr val="1B4072"/>
                </a:solidFill>
                <a:latin typeface="Calibri"/>
                <a:ea typeface="Calibri"/>
                <a:cs typeface="Calibri"/>
                <a:sym typeface="Calibri"/>
              </a:rPr>
              <a:t>Food descriptions</a:t>
            </a:r>
            <a:endParaRPr sz="2900"/>
          </a:p>
          <a:p>
            <a:pPr marL="457200" marR="0" lvl="0" indent="-265112" algn="l" rtl="0">
              <a:lnSpc>
                <a:spcPct val="120000"/>
              </a:lnSpc>
              <a:spcBef>
                <a:spcPts val="0"/>
              </a:spcBef>
              <a:spcAft>
                <a:spcPts val="0"/>
              </a:spcAft>
              <a:buClr>
                <a:srgbClr val="1B4072"/>
              </a:buClr>
              <a:buSzPts val="2900"/>
              <a:buFont typeface="Arial"/>
              <a:buChar char="•"/>
            </a:pPr>
            <a:r>
              <a:rPr lang="en-US" sz="2900">
                <a:solidFill>
                  <a:srgbClr val="1B4072"/>
                </a:solidFill>
                <a:latin typeface="Calibri"/>
                <a:ea typeface="Calibri"/>
                <a:cs typeface="Calibri"/>
                <a:sym typeface="Calibri"/>
              </a:rPr>
              <a:t>Nutrition and allergens</a:t>
            </a:r>
            <a:endParaRPr sz="2900"/>
          </a:p>
          <a:p>
            <a:pPr marL="457200" marR="0" lvl="0" indent="-265112" algn="l" rtl="0">
              <a:lnSpc>
                <a:spcPct val="120000"/>
              </a:lnSpc>
              <a:spcBef>
                <a:spcPts val="0"/>
              </a:spcBef>
              <a:spcAft>
                <a:spcPts val="0"/>
              </a:spcAft>
              <a:buClr>
                <a:srgbClr val="1B4072"/>
              </a:buClr>
              <a:buSzPts val="2900"/>
              <a:buFont typeface="Arial"/>
              <a:buChar char="•"/>
            </a:pPr>
            <a:r>
              <a:rPr lang="en-US" sz="2900">
                <a:solidFill>
                  <a:srgbClr val="1B4072"/>
                </a:solidFill>
                <a:latin typeface="Calibri"/>
                <a:ea typeface="Calibri"/>
                <a:cs typeface="Calibri"/>
                <a:sym typeface="Calibri"/>
              </a:rPr>
              <a:t>Carb counts</a:t>
            </a:r>
            <a:endParaRPr sz="2900"/>
          </a:p>
          <a:p>
            <a:pPr marL="457200" marR="0" lvl="0" indent="-265112" algn="l" rtl="0">
              <a:lnSpc>
                <a:spcPct val="120000"/>
              </a:lnSpc>
              <a:spcBef>
                <a:spcPts val="0"/>
              </a:spcBef>
              <a:spcAft>
                <a:spcPts val="0"/>
              </a:spcAft>
              <a:buClr>
                <a:srgbClr val="1B4072"/>
              </a:buClr>
              <a:buSzPts val="2900"/>
              <a:buFont typeface="Arial"/>
              <a:buChar char="•"/>
            </a:pPr>
            <a:r>
              <a:rPr lang="en-US" sz="2900">
                <a:solidFill>
                  <a:srgbClr val="1B4072"/>
                </a:solidFill>
                <a:latin typeface="Calibri"/>
                <a:ea typeface="Calibri"/>
                <a:cs typeface="Calibri"/>
                <a:sym typeface="Calibri"/>
              </a:rPr>
              <a:t>Pre-payment links</a:t>
            </a:r>
            <a:endParaRPr sz="2900">
              <a:solidFill>
                <a:srgbClr val="1B4072"/>
              </a:solidFill>
              <a:latin typeface="Calibri"/>
              <a:ea typeface="Calibri"/>
              <a:cs typeface="Calibri"/>
              <a:sym typeface="Calibri"/>
            </a:endParaRPr>
          </a:p>
          <a:p>
            <a:pPr marL="457200" marR="0" lvl="0" indent="-265112" algn="l" rtl="0">
              <a:lnSpc>
                <a:spcPct val="120000"/>
              </a:lnSpc>
              <a:spcBef>
                <a:spcPts val="0"/>
              </a:spcBef>
              <a:spcAft>
                <a:spcPts val="0"/>
              </a:spcAft>
              <a:buClr>
                <a:srgbClr val="1B4072"/>
              </a:buClr>
              <a:buSzPts val="2900"/>
              <a:buFont typeface="Arial"/>
              <a:buChar char="•"/>
            </a:pPr>
            <a:r>
              <a:rPr lang="en-US" sz="2900">
                <a:solidFill>
                  <a:srgbClr val="1B4072"/>
                </a:solidFill>
                <a:latin typeface="Calibri"/>
                <a:ea typeface="Calibri"/>
                <a:cs typeface="Calibri"/>
                <a:sym typeface="Calibri"/>
              </a:rPr>
              <a:t>FARMS application link</a:t>
            </a:r>
            <a:endParaRPr sz="2900">
              <a:solidFill>
                <a:srgbClr val="1B4072"/>
              </a:solidFill>
              <a:latin typeface="Calibri"/>
              <a:ea typeface="Calibri"/>
              <a:cs typeface="Calibri"/>
              <a:sym typeface="Calibri"/>
            </a:endParaRPr>
          </a:p>
          <a:p>
            <a:pPr marL="457200" marR="0" lvl="0" indent="-271462" algn="l" rtl="0">
              <a:lnSpc>
                <a:spcPct val="110000"/>
              </a:lnSpc>
              <a:spcBef>
                <a:spcPts val="0"/>
              </a:spcBef>
              <a:spcAft>
                <a:spcPts val="0"/>
              </a:spcAft>
              <a:buClr>
                <a:srgbClr val="1B4072"/>
              </a:buClr>
              <a:buSzPts val="3000"/>
              <a:buFont typeface="Arial"/>
              <a:buChar char="•"/>
            </a:pPr>
            <a:r>
              <a:rPr lang="en-US" sz="3000">
                <a:solidFill>
                  <a:srgbClr val="1B4072"/>
                </a:solidFill>
                <a:latin typeface="Calibri"/>
                <a:ea typeface="Calibri"/>
                <a:cs typeface="Calibri"/>
                <a:sym typeface="Calibri"/>
              </a:rPr>
              <a:t>Breakfast and lunch menus</a:t>
            </a:r>
            <a:endParaRPr/>
          </a:p>
        </p:txBody>
      </p:sp>
      <p:pic>
        <p:nvPicPr>
          <p:cNvPr id="1028" name="Google Shape;1028;p70" descr="2015-11-03 School Breakfast IMG_2618.jpg"/>
          <p:cNvPicPr preferRelativeResize="0"/>
          <p:nvPr/>
        </p:nvPicPr>
        <p:blipFill rotWithShape="1">
          <a:blip r:embed="rId3">
            <a:alphaModFix/>
          </a:blip>
          <a:srcRect/>
          <a:stretch/>
        </p:blipFill>
        <p:spPr>
          <a:xfrm>
            <a:off x="433214" y="734267"/>
            <a:ext cx="2506852" cy="3351285"/>
          </a:xfrm>
          <a:prstGeom prst="rect">
            <a:avLst/>
          </a:prstGeom>
          <a:noFill/>
          <a:ln w="9525" cap="flat" cmpd="sng">
            <a:solidFill>
              <a:srgbClr val="D8D8D8"/>
            </a:solidFill>
            <a:prstDash val="solid"/>
            <a:round/>
            <a:headEnd type="none" w="sm" len="sm"/>
            <a:tailEnd type="none" w="sm" len="sm"/>
          </a:ln>
        </p:spPr>
      </p:pic>
      <p:sp>
        <p:nvSpPr>
          <p:cNvPr id="1029" name="Google Shape;1029;p70">
            <a:hlinkClick r:id="rId4"/>
          </p:cNvPr>
          <p:cNvSpPr txBox="1"/>
          <p:nvPr/>
        </p:nvSpPr>
        <p:spPr>
          <a:xfrm>
            <a:off x="123" y="4053025"/>
            <a:ext cx="9144000" cy="623400"/>
          </a:xfrm>
          <a:prstGeom prst="rect">
            <a:avLst/>
          </a:prstGeom>
          <a:noFill/>
          <a:ln>
            <a:noFill/>
          </a:ln>
        </p:spPr>
        <p:txBody>
          <a:bodyPr spcFirstLastPara="1" wrap="square" lIns="0" tIns="0" rIns="0" bIns="0" anchor="ctr" anchorCtr="1">
            <a:noAutofit/>
          </a:bodyPr>
          <a:lstStyle/>
          <a:p>
            <a:pPr marL="263128" marR="0" lvl="0" indent="-253603" algn="ctr" rtl="0">
              <a:spcBef>
                <a:spcPts val="0"/>
              </a:spcBef>
              <a:spcAft>
                <a:spcPts val="0"/>
              </a:spcAft>
              <a:buClr>
                <a:schemeClr val="lt1"/>
              </a:buClr>
              <a:buSzPts val="2700"/>
              <a:buFont typeface="Arial"/>
              <a:buChar char="•"/>
            </a:pPr>
            <a:r>
              <a:rPr lang="en-US" sz="2700">
                <a:solidFill>
                  <a:schemeClr val="lt1"/>
                </a:solidFill>
                <a:latin typeface="Calibri"/>
                <a:ea typeface="Calibri"/>
                <a:cs typeface="Calibri"/>
                <a:sym typeface="Calibri"/>
              </a:rPr>
              <a:t>http://hcpss.nutrislice.com</a:t>
            </a:r>
            <a:endParaRPr sz="2700">
              <a:solidFill>
                <a:schemeClr val="lt1"/>
              </a:solidFill>
              <a:latin typeface="Calibri"/>
              <a:ea typeface="Calibri"/>
              <a:cs typeface="Calibri"/>
              <a:sym typeface="Calibri"/>
            </a:endParaRPr>
          </a:p>
        </p:txBody>
      </p:sp>
      <p:sp>
        <p:nvSpPr>
          <p:cNvPr id="1030" name="Google Shape;1030;p70">
            <a:hlinkClick r:id="rId5"/>
          </p:cNvPr>
          <p:cNvSpPr txBox="1"/>
          <p:nvPr/>
        </p:nvSpPr>
        <p:spPr>
          <a:xfrm>
            <a:off x="5282525" y="4425150"/>
            <a:ext cx="3861600" cy="623100"/>
          </a:xfrm>
          <a:prstGeom prst="rect">
            <a:avLst/>
          </a:prstGeom>
          <a:noFill/>
          <a:ln>
            <a:noFill/>
          </a:ln>
        </p:spPr>
        <p:txBody>
          <a:bodyPr spcFirstLastPara="1" wrap="square" lIns="0" tIns="0" rIns="0" bIns="0" anchor="ctr" anchorCtr="1">
            <a:noAutofit/>
          </a:bodyPr>
          <a:lstStyle/>
          <a:p>
            <a:pPr marL="263128" marR="0" lvl="0" indent="-263128" algn="l" rtl="0">
              <a:spcBef>
                <a:spcPts val="0"/>
              </a:spcBef>
              <a:spcAft>
                <a:spcPts val="0"/>
              </a:spcAft>
              <a:buClr>
                <a:schemeClr val="lt1"/>
              </a:buClr>
              <a:buSzPts val="2700"/>
              <a:buFont typeface="Arial"/>
              <a:buChar char="•"/>
            </a:pPr>
            <a:r>
              <a:rPr lang="en-US" sz="2700">
                <a:solidFill>
                  <a:schemeClr val="lt1"/>
                </a:solidFill>
                <a:latin typeface="Calibri"/>
                <a:ea typeface="Calibri"/>
                <a:cs typeface="Calibri"/>
                <a:sym typeface="Calibri"/>
              </a:rPr>
              <a:t>HCPSS Mobile App</a:t>
            </a:r>
            <a:endParaRPr/>
          </a:p>
        </p:txBody>
      </p:sp>
      <p:sp>
        <p:nvSpPr>
          <p:cNvPr id="1031" name="Google Shape;1031;p70">
            <a:hlinkClick r:id="rId5"/>
          </p:cNvPr>
          <p:cNvSpPr txBox="1"/>
          <p:nvPr/>
        </p:nvSpPr>
        <p:spPr>
          <a:xfrm>
            <a:off x="783801" y="4425000"/>
            <a:ext cx="3711000" cy="623400"/>
          </a:xfrm>
          <a:prstGeom prst="rect">
            <a:avLst/>
          </a:prstGeom>
          <a:noFill/>
          <a:ln>
            <a:noFill/>
          </a:ln>
        </p:spPr>
        <p:txBody>
          <a:bodyPr spcFirstLastPara="1" wrap="square" lIns="0" tIns="0" rIns="0" bIns="0" anchor="ctr" anchorCtr="1">
            <a:noAutofit/>
          </a:bodyPr>
          <a:lstStyle/>
          <a:p>
            <a:pPr marL="222647" marR="0" lvl="0" indent="-213122" algn="l" rtl="0">
              <a:spcBef>
                <a:spcPts val="0"/>
              </a:spcBef>
              <a:spcAft>
                <a:spcPts val="0"/>
              </a:spcAft>
              <a:buClr>
                <a:srgbClr val="FFFFFF"/>
              </a:buClr>
              <a:buSzPts val="2700"/>
              <a:buFont typeface="Arial"/>
              <a:buChar char="•"/>
            </a:pPr>
            <a:r>
              <a:rPr lang="en-US" sz="2700">
                <a:solidFill>
                  <a:srgbClr val="FFFFFF"/>
                </a:solidFill>
                <a:latin typeface="Calibri"/>
                <a:ea typeface="Calibri"/>
                <a:cs typeface="Calibri"/>
                <a:sym typeface="Calibri"/>
              </a:rPr>
              <a:t>Free iPhone or iOS app</a:t>
            </a:r>
            <a:endParaRPr sz="2700">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71"/>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Title I Schools</a:t>
            </a:r>
            <a:endParaRPr sz="3600">
              <a:solidFill>
                <a:schemeClr val="lt1"/>
              </a:solidFill>
              <a:latin typeface="Calibri"/>
              <a:ea typeface="Calibri"/>
              <a:cs typeface="Calibri"/>
              <a:sym typeface="Calibri"/>
            </a:endParaRPr>
          </a:p>
        </p:txBody>
      </p:sp>
      <p:pic>
        <p:nvPicPr>
          <p:cNvPr id="1038" name="Google Shape;1038;p71" descr="2016-01-20 LFES IMG_1213.jpg"/>
          <p:cNvPicPr preferRelativeResize="0"/>
          <p:nvPr/>
        </p:nvPicPr>
        <p:blipFill rotWithShape="1">
          <a:blip r:embed="rId3">
            <a:alphaModFix/>
          </a:blip>
          <a:srcRect/>
          <a:stretch/>
        </p:blipFill>
        <p:spPr>
          <a:xfrm>
            <a:off x="212273" y="763567"/>
            <a:ext cx="3793874" cy="4347275"/>
          </a:xfrm>
          <a:prstGeom prst="rect">
            <a:avLst/>
          </a:prstGeom>
          <a:noFill/>
          <a:ln>
            <a:noFill/>
          </a:ln>
        </p:spPr>
      </p:pic>
      <p:sp>
        <p:nvSpPr>
          <p:cNvPr id="1039" name="Google Shape;1039;p71"/>
          <p:cNvSpPr txBox="1"/>
          <p:nvPr/>
        </p:nvSpPr>
        <p:spPr>
          <a:xfrm>
            <a:off x="4090825" y="963075"/>
            <a:ext cx="5053200" cy="35088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20000"/>
              </a:lnSpc>
              <a:spcBef>
                <a:spcPts val="0"/>
              </a:spcBef>
              <a:spcAft>
                <a:spcPts val="0"/>
              </a:spcAft>
              <a:buClr>
                <a:srgbClr val="1B4072"/>
              </a:buClr>
              <a:buSzPts val="2600"/>
              <a:buFont typeface="Calibri"/>
              <a:buChar char="●"/>
            </a:pPr>
            <a:r>
              <a:rPr lang="en-US" sz="2600">
                <a:solidFill>
                  <a:srgbClr val="1B4072"/>
                </a:solidFill>
                <a:latin typeface="Calibri"/>
                <a:ea typeface="Calibri"/>
                <a:cs typeface="Calibri"/>
                <a:sym typeface="Calibri"/>
              </a:rPr>
              <a:t>Schoolwide enhanced programs, services and enrichment</a:t>
            </a:r>
            <a:endParaRPr sz="2600">
              <a:solidFill>
                <a:schemeClr val="dk1"/>
              </a:solidFill>
              <a:latin typeface="Calibri"/>
              <a:ea typeface="Calibri"/>
              <a:cs typeface="Calibri"/>
              <a:sym typeface="Calibri"/>
            </a:endParaRPr>
          </a:p>
          <a:p>
            <a:pPr marL="457200" marR="0" lvl="0" indent="-393700" algn="l" rtl="0">
              <a:lnSpc>
                <a:spcPct val="120000"/>
              </a:lnSpc>
              <a:spcBef>
                <a:spcPts val="1000"/>
              </a:spcBef>
              <a:spcAft>
                <a:spcPts val="0"/>
              </a:spcAft>
              <a:buClr>
                <a:srgbClr val="1B4072"/>
              </a:buClr>
              <a:buSzPts val="2600"/>
              <a:buFont typeface="Calibri"/>
              <a:buChar char="●"/>
            </a:pPr>
            <a:r>
              <a:rPr lang="en-US" sz="2600">
                <a:solidFill>
                  <a:srgbClr val="1B4072"/>
                </a:solidFill>
                <a:latin typeface="Calibri"/>
                <a:ea typeface="Calibri"/>
                <a:cs typeface="Calibri"/>
                <a:sym typeface="Calibri"/>
              </a:rPr>
              <a:t>Available to all students in our  school </a:t>
            </a:r>
            <a:endParaRPr sz="1600"/>
          </a:p>
          <a:p>
            <a:pPr marL="457200" marR="0" lvl="0" indent="-393700" algn="l" rtl="0">
              <a:lnSpc>
                <a:spcPct val="120000"/>
              </a:lnSpc>
              <a:spcBef>
                <a:spcPts val="1000"/>
              </a:spcBef>
              <a:spcAft>
                <a:spcPts val="1000"/>
              </a:spcAft>
              <a:buClr>
                <a:srgbClr val="1B4072"/>
              </a:buClr>
              <a:buSzPts val="2600"/>
              <a:buFont typeface="Calibri"/>
              <a:buChar char="●"/>
            </a:pPr>
            <a:r>
              <a:rPr lang="en-US" sz="2600">
                <a:solidFill>
                  <a:srgbClr val="1B4072"/>
                </a:solidFill>
                <a:latin typeface="Calibri"/>
                <a:ea typeface="Calibri"/>
                <a:cs typeface="Calibri"/>
                <a:sym typeface="Calibri"/>
              </a:rPr>
              <a:t>Family involvement for all families</a:t>
            </a:r>
            <a:endParaRPr sz="26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72"/>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School-Based Wellness Centers Program</a:t>
            </a:r>
            <a:endParaRPr/>
          </a:p>
        </p:txBody>
      </p:sp>
      <p:sp>
        <p:nvSpPr>
          <p:cNvPr id="1046" name="Google Shape;1046;p72"/>
          <p:cNvSpPr txBox="1"/>
          <p:nvPr/>
        </p:nvSpPr>
        <p:spPr>
          <a:xfrm>
            <a:off x="594150" y="721850"/>
            <a:ext cx="7955700" cy="148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Clr>
                <a:schemeClr val="dk1"/>
              </a:buClr>
              <a:buSzPts val="1100"/>
              <a:buFont typeface="Arial"/>
              <a:buNone/>
            </a:pPr>
            <a:r>
              <a:rPr lang="en-US" sz="1900">
                <a:solidFill>
                  <a:schemeClr val="dk1"/>
                </a:solidFill>
              </a:rPr>
              <a:t>Providing in-school health care for students to limit their missed classroom time and parents’ time away from other responsibilities.</a:t>
            </a:r>
            <a:endParaRPr sz="19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600">
                <a:solidFill>
                  <a:schemeClr val="dk1"/>
                </a:solidFill>
              </a:rPr>
              <a:t>While in school, students can be treated for:</a:t>
            </a:r>
            <a:endParaRPr sz="1600">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
        <p:nvSpPr>
          <p:cNvPr id="1047" name="Google Shape;1047;p72"/>
          <p:cNvSpPr txBox="1"/>
          <p:nvPr/>
        </p:nvSpPr>
        <p:spPr>
          <a:xfrm>
            <a:off x="594150" y="1960375"/>
            <a:ext cx="3919500" cy="205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On-site provider services: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Minor illnesses and injuries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Physical exams (if unable to receive from child’s medical provider)</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Behavioral health screening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Immunizations (if eligible)</a:t>
            </a:r>
            <a:endParaRPr>
              <a:latin typeface="Calibri"/>
              <a:ea typeface="Calibri"/>
              <a:cs typeface="Calibri"/>
              <a:sym typeface="Calibri"/>
            </a:endParaRPr>
          </a:p>
        </p:txBody>
      </p:sp>
      <p:sp>
        <p:nvSpPr>
          <p:cNvPr id="1048" name="Google Shape;1048;p72"/>
          <p:cNvSpPr txBox="1"/>
          <p:nvPr/>
        </p:nvSpPr>
        <p:spPr>
          <a:xfrm>
            <a:off x="4753550" y="1960375"/>
            <a:ext cx="39195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Telemedicine services (when on-site provider is not available):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Ear infections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Asthma flare-ups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Strep throat</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Pink eye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Other minor illnesses and injuries</a:t>
            </a:r>
            <a:endParaRPr sz="1800">
              <a:solidFill>
                <a:schemeClr val="dk1"/>
              </a:solidFill>
              <a:latin typeface="Calibri"/>
              <a:ea typeface="Calibri"/>
              <a:cs typeface="Calibri"/>
              <a:sym typeface="Calibri"/>
            </a:endParaRPr>
          </a:p>
        </p:txBody>
      </p:sp>
      <p:sp>
        <p:nvSpPr>
          <p:cNvPr id="1049" name="Google Shape;1049;p72"/>
          <p:cNvSpPr txBox="1"/>
          <p:nvPr/>
        </p:nvSpPr>
        <p:spPr>
          <a:xfrm>
            <a:off x="906000" y="4363200"/>
            <a:ext cx="73320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solidFill>
                  <a:schemeClr val="dk1"/>
                </a:solidFill>
                <a:latin typeface="Calibri"/>
                <a:ea typeface="Calibri"/>
                <a:cs typeface="Calibri"/>
                <a:sym typeface="Calibri"/>
              </a:rPr>
              <a:t>For More Information, please contact the School-Based Wellness Center Program at HowardSBWC@howardcountymd.gov</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73"/>
          <p:cNvSpPr txBox="1">
            <a:spLocks noGrp="1"/>
          </p:cNvSpPr>
          <p:nvPr>
            <p:ph type="title"/>
          </p:nvPr>
        </p:nvSpPr>
        <p:spPr>
          <a:xfrm>
            <a:off x="536545" y="17278"/>
            <a:ext cx="78873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BA043"/>
              </a:buClr>
              <a:buSzPts val="2400"/>
              <a:buFont typeface="Arial"/>
              <a:buNone/>
            </a:pPr>
            <a:r>
              <a:rPr lang="en-US"/>
              <a:t>SCHOOL-BASED WELLNESS CENTERS PROGRAM</a:t>
            </a:r>
            <a:endParaRPr/>
          </a:p>
        </p:txBody>
      </p:sp>
      <p:sp>
        <p:nvSpPr>
          <p:cNvPr id="1055" name="Google Shape;1055;p73"/>
          <p:cNvSpPr txBox="1">
            <a:spLocks noGrp="1"/>
          </p:cNvSpPr>
          <p:nvPr>
            <p:ph type="body" idx="1"/>
          </p:nvPr>
        </p:nvSpPr>
        <p:spPr>
          <a:xfrm>
            <a:off x="183375" y="874527"/>
            <a:ext cx="8593500" cy="3841500"/>
          </a:xfrm>
          <a:prstGeom prst="rect">
            <a:avLst/>
          </a:prstGeom>
          <a:noFill/>
          <a:ln>
            <a:noFill/>
          </a:ln>
        </p:spPr>
        <p:txBody>
          <a:bodyPr spcFirstLastPara="1" wrap="square" lIns="91425" tIns="45700" rIns="91425" bIns="45700" anchor="t" anchorCtr="0">
            <a:normAutofit fontScale="77500" lnSpcReduction="20000"/>
          </a:bodyPr>
          <a:lstStyle/>
          <a:p>
            <a:pPr marL="228600" lvl="0" indent="-208399" algn="l" rtl="0">
              <a:spcBef>
                <a:spcPts val="0"/>
              </a:spcBef>
              <a:spcAft>
                <a:spcPts val="0"/>
              </a:spcAft>
              <a:buSzPct val="125000"/>
              <a:buChar char="●"/>
            </a:pPr>
            <a:r>
              <a:rPr lang="en-US"/>
              <a:t>The School-Based Wellness Centers offer health services for all students regardless of health insurance or family income.</a:t>
            </a:r>
            <a:endParaRPr/>
          </a:p>
          <a:p>
            <a:pPr marL="228600" lvl="0" indent="-208399" algn="l" rtl="0">
              <a:spcBef>
                <a:spcPts val="1000"/>
              </a:spcBef>
              <a:spcAft>
                <a:spcPts val="0"/>
              </a:spcAft>
              <a:buSzPct val="125000"/>
              <a:buChar char="●"/>
            </a:pPr>
            <a:r>
              <a:rPr lang="en-US"/>
              <a:t>Program physicians and nurse practitioners provide health services only during the school day and do not replace students’ regular health providers.</a:t>
            </a:r>
            <a:endParaRPr/>
          </a:p>
          <a:p>
            <a:pPr marL="228600" lvl="0" indent="-208399" algn="l" rtl="0">
              <a:spcBef>
                <a:spcPts val="1000"/>
              </a:spcBef>
              <a:spcAft>
                <a:spcPts val="0"/>
              </a:spcAft>
              <a:buSzPct val="125000"/>
              <a:buChar char="●"/>
            </a:pPr>
            <a:r>
              <a:rPr lang="en-US"/>
              <a:t>School-Based Wellness Centers will bill Medical Assistance only for in-person visits.  There are NO copays or bills for uncovered charges.</a:t>
            </a:r>
            <a:endParaRPr/>
          </a:p>
          <a:p>
            <a:pPr marL="228600" lvl="0" indent="-208399" algn="l" rtl="0">
              <a:spcBef>
                <a:spcPts val="1000"/>
              </a:spcBef>
              <a:spcAft>
                <a:spcPts val="0"/>
              </a:spcAft>
              <a:buSzPct val="125000"/>
              <a:buChar char="●"/>
            </a:pPr>
            <a:r>
              <a:rPr lang="en-US"/>
              <a:t>Telemedicine visits are not billed unless a student sees their own medical provider via telemedicine.  Klebanow &amp; Associates and Columbia Medical Practice use the Program’s virtual platform to see their own patients and bill these visits the same as office visits. If your child has a different medical provider, your child will see a Columbia Medical Practice provider but you will NOT be charged any co-pays or fees. If your child has health insurance and the insurer only pays part of the bill, you will NOT be responsible for any unpaid balance.</a:t>
            </a:r>
            <a:endParaRPr/>
          </a:p>
          <a:p>
            <a:pPr marL="228600" lvl="0" indent="-208399" algn="l" rtl="0">
              <a:spcBef>
                <a:spcPts val="1000"/>
              </a:spcBef>
              <a:spcAft>
                <a:spcPts val="0"/>
              </a:spcAft>
              <a:buSzPct val="125000"/>
              <a:buChar char="●"/>
            </a:pPr>
            <a:r>
              <a:rPr lang="en-US"/>
              <a:t>For more information on the program, please visit the Howard County Health Department website:</a:t>
            </a:r>
            <a:endParaRPr/>
          </a:p>
          <a:p>
            <a:pPr marL="0" lvl="0" indent="0" algn="ctr" rtl="0">
              <a:spcBef>
                <a:spcPts val="1000"/>
              </a:spcBef>
              <a:spcAft>
                <a:spcPts val="0"/>
              </a:spcAft>
              <a:buSzPct val="125000"/>
              <a:buNone/>
            </a:pPr>
            <a:r>
              <a:rPr lang="en-US"/>
              <a:t> </a:t>
            </a:r>
            <a:r>
              <a:rPr lang="en-US" u="sng">
                <a:solidFill>
                  <a:schemeClr val="hlink"/>
                </a:solidFill>
                <a:hlinkClick r:id="rId3"/>
              </a:rPr>
              <a:t>https://www.howardcountymd.gov/health/school-based-wellness-centers</a:t>
            </a:r>
            <a:endParaRPr/>
          </a:p>
          <a:p>
            <a:pPr marL="0" lvl="0" indent="0" algn="ctr" rtl="0">
              <a:spcBef>
                <a:spcPts val="1000"/>
              </a:spcBef>
              <a:spcAft>
                <a:spcPts val="0"/>
              </a:spcAft>
              <a:buSzPct val="125000"/>
              <a:buNone/>
            </a:pPr>
            <a:r>
              <a:rPr lang="en-US"/>
              <a:t>Or contact the program at </a:t>
            </a:r>
            <a:r>
              <a:rPr lang="en-US" u="sng">
                <a:solidFill>
                  <a:schemeClr val="hlink"/>
                </a:solidFill>
                <a:hlinkClick r:id="rId4"/>
              </a:rPr>
              <a:t>HowardSBWC@howardcountymd.gov</a:t>
            </a:r>
            <a:r>
              <a:rPr lang="en-US"/>
              <a:t> </a:t>
            </a:r>
            <a:endParaRPr/>
          </a:p>
          <a:p>
            <a:pPr marL="0" lvl="0" indent="0" algn="ctr" rtl="0">
              <a:spcBef>
                <a:spcPts val="1000"/>
              </a:spcBef>
              <a:spcAft>
                <a:spcPts val="0"/>
              </a:spcAft>
              <a:buSzPct val="125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38"/>
          <p:cNvPicPr preferRelativeResize="0"/>
          <p:nvPr/>
        </p:nvPicPr>
        <p:blipFill rotWithShape="1">
          <a:blip r:embed="rId3">
            <a:alphaModFix/>
          </a:blip>
          <a:srcRect l="2639" r="-2639"/>
          <a:stretch/>
        </p:blipFill>
        <p:spPr>
          <a:xfrm>
            <a:off x="81150" y="82400"/>
            <a:ext cx="8839197" cy="646771"/>
          </a:xfrm>
          <a:prstGeom prst="rect">
            <a:avLst/>
          </a:prstGeom>
          <a:noFill/>
          <a:ln>
            <a:noFill/>
          </a:ln>
        </p:spPr>
      </p:pic>
      <p:sp>
        <p:nvSpPr>
          <p:cNvPr id="690" name="Google Shape;690;p38"/>
          <p:cNvSpPr txBox="1"/>
          <p:nvPr/>
        </p:nvSpPr>
        <p:spPr>
          <a:xfrm>
            <a:off x="297750" y="909275"/>
            <a:ext cx="8548500" cy="366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900" b="1">
                <a:solidFill>
                  <a:schemeClr val="dk1"/>
                </a:solidFill>
                <a:latin typeface="DM Sans"/>
                <a:ea typeface="DM Sans"/>
                <a:cs typeface="DM Sans"/>
                <a:sym typeface="DM Sans"/>
              </a:rPr>
              <a:t>TSES Core Values Equity Framework: Belonging</a:t>
            </a:r>
            <a:endParaRPr sz="2900" b="1">
              <a:solidFill>
                <a:schemeClr val="dk1"/>
              </a:solidFill>
              <a:latin typeface="DM Sans"/>
              <a:ea typeface="DM Sans"/>
              <a:cs typeface="DM Sans"/>
              <a:sym typeface="DM Sans"/>
            </a:endParaRPr>
          </a:p>
          <a:p>
            <a:pPr marL="0" lvl="0" indent="0" algn="l" rtl="0">
              <a:lnSpc>
                <a:spcPct val="107000"/>
              </a:lnSpc>
              <a:spcBef>
                <a:spcPts val="1600"/>
              </a:spcBef>
              <a:spcAft>
                <a:spcPts val="0"/>
              </a:spcAft>
              <a:buClr>
                <a:schemeClr val="dk1"/>
              </a:buClr>
              <a:buSzPts val="800"/>
              <a:buFont typeface="Arial"/>
              <a:buNone/>
            </a:pPr>
            <a:r>
              <a:rPr lang="en-US" sz="2500" i="1">
                <a:solidFill>
                  <a:srgbClr val="EA4335"/>
                </a:solidFill>
                <a:latin typeface="DM Sans"/>
                <a:ea typeface="DM Sans"/>
                <a:cs typeface="DM Sans"/>
                <a:sym typeface="DM Sans"/>
              </a:rPr>
              <a:t>1. </a:t>
            </a:r>
            <a:r>
              <a:rPr lang="en-US" sz="2400" b="1" i="1">
                <a:solidFill>
                  <a:srgbClr val="EA4335"/>
                </a:solidFill>
                <a:latin typeface="DM Sans"/>
                <a:ea typeface="DM Sans"/>
                <a:cs typeface="DM Sans"/>
                <a:sym typeface="DM Sans"/>
              </a:rPr>
              <a:t>We celebrate the value that each individual brings to our school community.</a:t>
            </a:r>
            <a:endParaRPr sz="2400" b="1" i="1">
              <a:solidFill>
                <a:srgbClr val="EA4335"/>
              </a:solidFill>
              <a:latin typeface="DM Sans"/>
              <a:ea typeface="DM Sans"/>
              <a:cs typeface="DM Sans"/>
              <a:sym typeface="DM Sans"/>
            </a:endParaRPr>
          </a:p>
          <a:p>
            <a:pPr marL="0" lvl="0" indent="0" algn="l" rtl="0">
              <a:lnSpc>
                <a:spcPct val="107000"/>
              </a:lnSpc>
              <a:spcBef>
                <a:spcPts val="0"/>
              </a:spcBef>
              <a:spcAft>
                <a:spcPts val="0"/>
              </a:spcAft>
              <a:buClr>
                <a:schemeClr val="dk1"/>
              </a:buClr>
              <a:buSzPts val="800"/>
              <a:buFont typeface="Arial"/>
              <a:buNone/>
            </a:pPr>
            <a:endParaRPr sz="2400" b="1" i="1">
              <a:solidFill>
                <a:srgbClr val="EA4335"/>
              </a:solidFill>
              <a:latin typeface="DM Sans"/>
              <a:ea typeface="DM Sans"/>
              <a:cs typeface="DM Sans"/>
              <a:sym typeface="DM Sans"/>
            </a:endParaRPr>
          </a:p>
          <a:p>
            <a:pPr marL="0" lvl="0" indent="0" algn="l" rtl="0">
              <a:lnSpc>
                <a:spcPct val="107000"/>
              </a:lnSpc>
              <a:spcBef>
                <a:spcPts val="0"/>
              </a:spcBef>
              <a:spcAft>
                <a:spcPts val="0"/>
              </a:spcAft>
              <a:buClr>
                <a:schemeClr val="dk1"/>
              </a:buClr>
              <a:buSzPts val="800"/>
              <a:buFont typeface="Arial"/>
              <a:buNone/>
            </a:pPr>
            <a:r>
              <a:rPr lang="en-US" sz="2400" b="1" i="1">
                <a:solidFill>
                  <a:srgbClr val="EA4335"/>
                </a:solidFill>
                <a:latin typeface="DM Sans"/>
                <a:ea typeface="DM Sans"/>
                <a:cs typeface="DM Sans"/>
                <a:sym typeface="DM Sans"/>
              </a:rPr>
              <a:t>2. We support and model positive learning behaviors in our community</a:t>
            </a:r>
            <a:endParaRPr sz="2400" b="1" i="1">
              <a:solidFill>
                <a:srgbClr val="EA4335"/>
              </a:solidFill>
              <a:latin typeface="DM Sans"/>
              <a:ea typeface="DM Sans"/>
              <a:cs typeface="DM Sans"/>
              <a:sym typeface="DM Sans"/>
            </a:endParaRPr>
          </a:p>
          <a:p>
            <a:pPr marL="0" lvl="0" indent="0" algn="l" rtl="0">
              <a:lnSpc>
                <a:spcPct val="107000"/>
              </a:lnSpc>
              <a:spcBef>
                <a:spcPts val="0"/>
              </a:spcBef>
              <a:spcAft>
                <a:spcPts val="0"/>
              </a:spcAft>
              <a:buClr>
                <a:schemeClr val="dk1"/>
              </a:buClr>
              <a:buSzPts val="800"/>
              <a:buFont typeface="Arial"/>
              <a:buNone/>
            </a:pPr>
            <a:endParaRPr sz="2400" b="1" i="1">
              <a:solidFill>
                <a:srgbClr val="EA4335"/>
              </a:solidFill>
              <a:latin typeface="DM Sans"/>
              <a:ea typeface="DM Sans"/>
              <a:cs typeface="DM Sans"/>
              <a:sym typeface="DM Sans"/>
            </a:endParaRPr>
          </a:p>
          <a:p>
            <a:pPr marL="0" lvl="0" indent="0" algn="l" rtl="0">
              <a:lnSpc>
                <a:spcPct val="115000"/>
              </a:lnSpc>
              <a:spcBef>
                <a:spcPts val="0"/>
              </a:spcBef>
              <a:spcAft>
                <a:spcPts val="1600"/>
              </a:spcAft>
              <a:buClr>
                <a:schemeClr val="dk1"/>
              </a:buClr>
              <a:buSzPts val="1100"/>
              <a:buFont typeface="Arial"/>
              <a:buNone/>
            </a:pPr>
            <a:r>
              <a:rPr lang="en-US" sz="2400" b="1" i="1">
                <a:solidFill>
                  <a:srgbClr val="EA4335"/>
                </a:solidFill>
                <a:latin typeface="DM Sans"/>
                <a:ea typeface="DM Sans"/>
                <a:cs typeface="DM Sans"/>
                <a:sym typeface="DM Sans"/>
              </a:rPr>
              <a:t>3. We use resources that reflect our students' identities.</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74"/>
          <p:cNvSpPr txBox="1">
            <a:spLocks noGrp="1"/>
          </p:cNvSpPr>
          <p:nvPr>
            <p:ph type="title"/>
          </p:nvPr>
        </p:nvSpPr>
        <p:spPr>
          <a:xfrm>
            <a:off x="536545" y="17278"/>
            <a:ext cx="78873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BA043"/>
              </a:buClr>
              <a:buSzPts val="2400"/>
              <a:buFont typeface="Arial"/>
              <a:buNone/>
            </a:pPr>
            <a:r>
              <a:rPr lang="en-US"/>
              <a:t>SCHOOL-BASED WELLNESS CENTERS PROGRAM</a:t>
            </a:r>
            <a:endParaRPr/>
          </a:p>
        </p:txBody>
      </p:sp>
      <p:sp>
        <p:nvSpPr>
          <p:cNvPr id="1061" name="Google Shape;1061;p74"/>
          <p:cNvSpPr txBox="1">
            <a:spLocks noGrp="1"/>
          </p:cNvSpPr>
          <p:nvPr>
            <p:ph type="body" idx="1"/>
          </p:nvPr>
        </p:nvSpPr>
        <p:spPr>
          <a:xfrm>
            <a:off x="183375" y="874675"/>
            <a:ext cx="8593500" cy="3841200"/>
          </a:xfrm>
          <a:prstGeom prst="rect">
            <a:avLst/>
          </a:prstGeom>
          <a:noFill/>
          <a:ln>
            <a:noFill/>
          </a:ln>
        </p:spPr>
        <p:txBody>
          <a:bodyPr spcFirstLastPara="1" wrap="square" lIns="91425" tIns="45700" rIns="91425" bIns="45700" anchor="t" anchorCtr="0">
            <a:noAutofit/>
          </a:bodyPr>
          <a:lstStyle/>
          <a:p>
            <a:pPr marL="228600" lvl="0" indent="-251459" algn="l" rtl="0">
              <a:spcBef>
                <a:spcPts val="1000"/>
              </a:spcBef>
              <a:spcAft>
                <a:spcPts val="0"/>
              </a:spcAft>
              <a:buSzPts val="2325"/>
              <a:buChar char="●"/>
            </a:pPr>
            <a:r>
              <a:rPr lang="en-US" sz="1900"/>
              <a:t>TSES Health Room Staff:</a:t>
            </a:r>
            <a:endParaRPr sz="1900"/>
          </a:p>
          <a:p>
            <a:pPr marL="457200" lvl="1" indent="-242887" algn="l" rtl="0">
              <a:spcBef>
                <a:spcPts val="0"/>
              </a:spcBef>
              <a:spcAft>
                <a:spcPts val="0"/>
              </a:spcAft>
              <a:buSzPts val="2450"/>
              <a:buChar char="●"/>
            </a:pPr>
            <a:r>
              <a:rPr lang="en-US" sz="1700"/>
              <a:t>Ms. Lindsey Squillario, RN</a:t>
            </a:r>
            <a:endParaRPr sz="1700"/>
          </a:p>
          <a:p>
            <a:pPr marL="457200" lvl="1" indent="-242887" algn="l" rtl="0">
              <a:spcBef>
                <a:spcPts val="0"/>
              </a:spcBef>
              <a:spcAft>
                <a:spcPts val="0"/>
              </a:spcAft>
              <a:buSzPts val="2450"/>
              <a:buChar char="●"/>
            </a:pPr>
            <a:r>
              <a:rPr lang="en-US" sz="1700"/>
              <a:t>Ms. Antricka Byrd, CNA</a:t>
            </a:r>
            <a:endParaRPr sz="1700"/>
          </a:p>
          <a:p>
            <a:pPr marL="228600" lvl="0" indent="-241300" algn="l" rtl="0">
              <a:spcBef>
                <a:spcPts val="0"/>
              </a:spcBef>
              <a:spcAft>
                <a:spcPts val="0"/>
              </a:spcAft>
              <a:buSzPts val="2450"/>
              <a:buChar char="●"/>
            </a:pPr>
            <a:r>
              <a:rPr lang="en-US" sz="1900"/>
              <a:t>School Based Wellness Centers Program (Howard County Health Department)</a:t>
            </a:r>
            <a:endParaRPr sz="1900"/>
          </a:p>
          <a:p>
            <a:pPr marL="457200" lvl="1" indent="-242887" algn="l" rtl="0">
              <a:spcBef>
                <a:spcPts val="0"/>
              </a:spcBef>
              <a:spcAft>
                <a:spcPts val="0"/>
              </a:spcAft>
              <a:buSzPts val="2450"/>
              <a:buChar char="●"/>
            </a:pPr>
            <a:r>
              <a:rPr lang="en-US" sz="1700"/>
              <a:t>Ms. Ambyr Klink, Nurse Practitioner</a:t>
            </a:r>
            <a:endParaRPr sz="1700"/>
          </a:p>
          <a:p>
            <a:pPr marL="457200" lvl="1" indent="-242887" algn="l" rtl="0">
              <a:spcBef>
                <a:spcPts val="0"/>
              </a:spcBef>
              <a:spcAft>
                <a:spcPts val="0"/>
              </a:spcAft>
              <a:buSzPts val="2450"/>
              <a:buChar char="●"/>
            </a:pPr>
            <a:r>
              <a:rPr lang="en-US" sz="1700"/>
              <a:t>Ms.Alicia Fleischer, Direct Care Associate</a:t>
            </a:r>
            <a:endParaRPr sz="1700"/>
          </a:p>
          <a:p>
            <a:pPr marL="228600" lvl="0" indent="-251459" algn="l" rtl="0">
              <a:spcBef>
                <a:spcPts val="0"/>
              </a:spcBef>
              <a:spcAft>
                <a:spcPts val="0"/>
              </a:spcAft>
              <a:buSzPts val="2325"/>
              <a:buChar char="●"/>
            </a:pPr>
            <a:r>
              <a:rPr lang="en-US" sz="1900"/>
              <a:t>For more information on the program, please visit the Howard County Health Department website:</a:t>
            </a:r>
            <a:endParaRPr sz="1900"/>
          </a:p>
          <a:p>
            <a:pPr marL="0" lvl="0" indent="0" algn="ctr" rtl="0">
              <a:spcBef>
                <a:spcPts val="0"/>
              </a:spcBef>
              <a:spcAft>
                <a:spcPts val="0"/>
              </a:spcAft>
              <a:buSzPts val="2125"/>
              <a:buNone/>
            </a:pPr>
            <a:r>
              <a:rPr lang="en-US" sz="1900"/>
              <a:t> </a:t>
            </a:r>
            <a:r>
              <a:rPr lang="en-US" sz="1900" u="sng">
                <a:solidFill>
                  <a:schemeClr val="hlink"/>
                </a:solidFill>
                <a:hlinkClick r:id="rId3"/>
              </a:rPr>
              <a:t>https://www.howardcountymd.gov/health/school-based-wellness-centers</a:t>
            </a:r>
            <a:endParaRPr sz="1900"/>
          </a:p>
          <a:p>
            <a:pPr marL="0" lvl="0" indent="0" algn="ctr" rtl="0">
              <a:spcBef>
                <a:spcPts val="0"/>
              </a:spcBef>
              <a:spcAft>
                <a:spcPts val="0"/>
              </a:spcAft>
              <a:buSzPts val="2125"/>
              <a:buNone/>
            </a:pPr>
            <a:r>
              <a:rPr lang="en-US" sz="1900"/>
              <a:t>Or contact the program at </a:t>
            </a:r>
            <a:r>
              <a:rPr lang="en-US" sz="1900" u="sng">
                <a:solidFill>
                  <a:schemeClr val="hlink"/>
                </a:solidFill>
                <a:hlinkClick r:id="rId4"/>
              </a:rPr>
              <a:t>HowardSBWC@howardcountymd.gov</a:t>
            </a:r>
            <a:r>
              <a:rPr lang="en-US" sz="1900"/>
              <a:t> </a:t>
            </a:r>
            <a:endParaRPr sz="1900"/>
          </a:p>
          <a:p>
            <a:pPr marL="0" lvl="0" indent="0" algn="ctr" rtl="0">
              <a:spcBef>
                <a:spcPts val="1000"/>
              </a:spcBef>
              <a:spcAft>
                <a:spcPts val="0"/>
              </a:spcAft>
              <a:buSzPts val="2125"/>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pic>
        <p:nvPicPr>
          <p:cNvPr id="1067" name="Google Shape;1067;p75"/>
          <p:cNvPicPr preferRelativeResize="0"/>
          <p:nvPr/>
        </p:nvPicPr>
        <p:blipFill rotWithShape="1">
          <a:blip r:embed="rId3">
            <a:alphaModFix/>
          </a:blip>
          <a:srcRect l="13556" r="37381"/>
          <a:stretch/>
        </p:blipFill>
        <p:spPr>
          <a:xfrm>
            <a:off x="1" y="929200"/>
            <a:ext cx="3088650" cy="4214300"/>
          </a:xfrm>
          <a:prstGeom prst="rect">
            <a:avLst/>
          </a:prstGeom>
          <a:noFill/>
          <a:ln>
            <a:noFill/>
          </a:ln>
        </p:spPr>
      </p:pic>
      <p:sp>
        <p:nvSpPr>
          <p:cNvPr id="1068" name="Google Shape;1068;p75">
            <a:hlinkClick r:id="rId4"/>
          </p:cNvPr>
          <p:cNvSpPr txBox="1"/>
          <p:nvPr/>
        </p:nvSpPr>
        <p:spPr>
          <a:xfrm>
            <a:off x="3529825" y="936900"/>
            <a:ext cx="5535600" cy="9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B4072"/>
                </a:solidFill>
                <a:latin typeface="Calibri"/>
                <a:ea typeface="Calibri"/>
                <a:cs typeface="Calibri"/>
                <a:sym typeface="Calibri"/>
              </a:rPr>
              <a:t>New web page: </a:t>
            </a:r>
            <a:r>
              <a:rPr lang="en-US" sz="2000" b="1">
                <a:solidFill>
                  <a:srgbClr val="AF5700"/>
                </a:solidFill>
                <a:latin typeface="Calibri"/>
                <a:ea typeface="Calibri"/>
                <a:cs typeface="Calibri"/>
                <a:sym typeface="Calibri"/>
              </a:rPr>
              <a:t>https://www.hcpss.org/supports/lgbtqia-youth/ </a:t>
            </a:r>
            <a:endParaRPr sz="2000" b="1">
              <a:solidFill>
                <a:srgbClr val="AF5700"/>
              </a:solidFill>
            </a:endParaRPr>
          </a:p>
          <a:p>
            <a:pPr marL="0" marR="0" lvl="0" indent="0" algn="l" rtl="0">
              <a:spcBef>
                <a:spcPts val="0"/>
              </a:spcBef>
              <a:spcAft>
                <a:spcPts val="0"/>
              </a:spcAft>
              <a:buNone/>
            </a:pPr>
            <a:endParaRPr sz="200" b="1">
              <a:solidFill>
                <a:srgbClr val="AF5700"/>
              </a:solidFill>
            </a:endParaRPr>
          </a:p>
        </p:txBody>
      </p:sp>
      <p:sp>
        <p:nvSpPr>
          <p:cNvPr id="1069" name="Google Shape;1069;p75"/>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LGBTQIA+ Youth</a:t>
            </a:r>
            <a:endParaRPr/>
          </a:p>
        </p:txBody>
      </p:sp>
      <p:sp>
        <p:nvSpPr>
          <p:cNvPr id="1070" name="Google Shape;1070;p75">
            <a:hlinkClick r:id="rId5"/>
          </p:cNvPr>
          <p:cNvSpPr txBox="1"/>
          <p:nvPr/>
        </p:nvSpPr>
        <p:spPr>
          <a:xfrm>
            <a:off x="3608400" y="1885475"/>
            <a:ext cx="5535600" cy="127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B4072"/>
                </a:solidFill>
                <a:latin typeface="Calibri"/>
                <a:ea typeface="Calibri"/>
                <a:cs typeface="Calibri"/>
                <a:sym typeface="Calibri"/>
              </a:rPr>
              <a:t>Optional pronoun settings:</a:t>
            </a:r>
            <a:br>
              <a:rPr lang="en-US" sz="2000">
                <a:solidFill>
                  <a:srgbClr val="1B4072"/>
                </a:solidFill>
                <a:latin typeface="Calibri"/>
                <a:ea typeface="Calibri"/>
                <a:cs typeface="Calibri"/>
                <a:sym typeface="Calibri"/>
              </a:rPr>
            </a:br>
            <a:r>
              <a:rPr lang="en-US" sz="2000" b="1">
                <a:solidFill>
                  <a:srgbClr val="AF5700"/>
                </a:solidFill>
                <a:latin typeface="Calibri"/>
                <a:ea typeface="Calibri"/>
                <a:cs typeface="Calibri"/>
                <a:sym typeface="Calibri"/>
              </a:rPr>
              <a:t>https://news.hcpss.org/news-posts/2021/04/</a:t>
            </a:r>
            <a:br>
              <a:rPr lang="en-US" sz="2000" b="1">
                <a:solidFill>
                  <a:srgbClr val="AF5700"/>
                </a:solidFill>
                <a:latin typeface="Calibri"/>
                <a:ea typeface="Calibri"/>
                <a:cs typeface="Calibri"/>
                <a:sym typeface="Calibri"/>
              </a:rPr>
            </a:br>
            <a:r>
              <a:rPr lang="en-US" sz="2000" b="1">
                <a:solidFill>
                  <a:srgbClr val="AF5700"/>
                </a:solidFill>
                <a:latin typeface="Calibri"/>
                <a:ea typeface="Calibri"/>
                <a:cs typeface="Calibri"/>
                <a:sym typeface="Calibri"/>
              </a:rPr>
              <a:t>optional-pronoun-settings-in-canvas/</a:t>
            </a:r>
            <a:endParaRPr sz="2000" b="1">
              <a:solidFill>
                <a:srgbClr val="AF5700"/>
              </a:solidFill>
              <a:latin typeface="Calibri"/>
              <a:ea typeface="Calibri"/>
              <a:cs typeface="Calibri"/>
              <a:sym typeface="Calibri"/>
            </a:endParaRPr>
          </a:p>
          <a:p>
            <a:pPr marL="0" marR="0" lvl="0" indent="0" algn="l" rtl="0">
              <a:spcBef>
                <a:spcPts val="0"/>
              </a:spcBef>
              <a:spcAft>
                <a:spcPts val="0"/>
              </a:spcAft>
              <a:buNone/>
            </a:pPr>
            <a:endParaRPr sz="200" b="1">
              <a:solidFill>
                <a:srgbClr val="AF5700"/>
              </a:solidFill>
            </a:endParaRPr>
          </a:p>
        </p:txBody>
      </p:sp>
      <p:sp>
        <p:nvSpPr>
          <p:cNvPr id="1071" name="Google Shape;1071;p75">
            <a:hlinkClick r:id="rId6"/>
          </p:cNvPr>
          <p:cNvSpPr txBox="1"/>
          <p:nvPr/>
        </p:nvSpPr>
        <p:spPr>
          <a:xfrm>
            <a:off x="3529825" y="3159575"/>
            <a:ext cx="5535600" cy="142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B4072"/>
                </a:solidFill>
                <a:latin typeface="Calibri"/>
                <a:ea typeface="Calibri"/>
                <a:cs typeface="Calibri"/>
                <a:sym typeface="Calibri"/>
              </a:rPr>
              <a:t>Diversity, Equity and Inclusion information:</a:t>
            </a:r>
            <a:endParaRPr sz="2800">
              <a:solidFill>
                <a:srgbClr val="1B4072"/>
              </a:solidFill>
              <a:latin typeface="Calibri"/>
              <a:ea typeface="Calibri"/>
              <a:cs typeface="Calibri"/>
              <a:sym typeface="Calibri"/>
            </a:endParaRPr>
          </a:p>
          <a:p>
            <a:pPr marL="0" marR="0" lvl="0" indent="0" algn="l" rtl="0">
              <a:spcBef>
                <a:spcPts val="0"/>
              </a:spcBef>
              <a:spcAft>
                <a:spcPts val="0"/>
              </a:spcAft>
              <a:buNone/>
            </a:pPr>
            <a:r>
              <a:rPr lang="en-US" sz="2000" b="1">
                <a:solidFill>
                  <a:srgbClr val="AF5700"/>
                </a:solidFill>
                <a:latin typeface="Calibri"/>
                <a:ea typeface="Calibri"/>
                <a:cs typeface="Calibri"/>
                <a:sym typeface="Calibri"/>
              </a:rPr>
              <a:t>https://www.hcpss.org/diversity/</a:t>
            </a:r>
            <a:endParaRPr sz="200" b="1">
              <a:solidFill>
                <a:srgbClr val="AF57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76"/>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Community News and Programs</a:t>
            </a:r>
            <a:endParaRPr/>
          </a:p>
        </p:txBody>
      </p:sp>
      <p:sp>
        <p:nvSpPr>
          <p:cNvPr id="1078" name="Google Shape;1078;p76"/>
          <p:cNvSpPr txBox="1"/>
          <p:nvPr/>
        </p:nvSpPr>
        <p:spPr>
          <a:xfrm>
            <a:off x="93750" y="840500"/>
            <a:ext cx="6255300" cy="335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rgbClr val="1B4072"/>
                </a:solidFill>
                <a:latin typeface="Calibri"/>
                <a:ea typeface="Calibri"/>
                <a:cs typeface="Calibri"/>
                <a:sym typeface="Calibri"/>
              </a:rPr>
              <a:t>Find activities and resources for students and families offered by many community non-profits and agencies</a:t>
            </a:r>
            <a:endParaRPr sz="3000">
              <a:solidFill>
                <a:srgbClr val="1B4072"/>
              </a:solidFill>
              <a:latin typeface="Calibri"/>
              <a:ea typeface="Calibri"/>
              <a:cs typeface="Calibri"/>
              <a:sym typeface="Calibri"/>
            </a:endParaRPr>
          </a:p>
          <a:p>
            <a:pPr marL="457200" marR="0" lvl="0" indent="-419100" algn="l" rtl="0">
              <a:spcBef>
                <a:spcPts val="1000"/>
              </a:spcBef>
              <a:spcAft>
                <a:spcPts val="0"/>
              </a:spcAft>
              <a:buClr>
                <a:srgbClr val="1B4072"/>
              </a:buClr>
              <a:buSzPts val="3000"/>
              <a:buFont typeface="Calibri"/>
              <a:buChar char="●"/>
            </a:pPr>
            <a:r>
              <a:rPr lang="en-US" sz="3000">
                <a:solidFill>
                  <a:srgbClr val="1B4072"/>
                </a:solidFill>
                <a:latin typeface="Calibri"/>
                <a:ea typeface="Calibri"/>
                <a:cs typeface="Calibri"/>
                <a:sym typeface="Calibri"/>
              </a:rPr>
              <a:t>Search by keyword, ages or topic</a:t>
            </a:r>
            <a:endParaRPr sz="3000">
              <a:solidFill>
                <a:srgbClr val="1B4072"/>
              </a:solidFill>
              <a:latin typeface="Calibri"/>
              <a:ea typeface="Calibri"/>
              <a:cs typeface="Calibri"/>
              <a:sym typeface="Calibri"/>
            </a:endParaRPr>
          </a:p>
          <a:p>
            <a:pPr marL="457200" marR="0" lvl="0" indent="-419100" algn="l" rtl="0">
              <a:spcBef>
                <a:spcPts val="0"/>
              </a:spcBef>
              <a:spcAft>
                <a:spcPts val="0"/>
              </a:spcAft>
              <a:buClr>
                <a:srgbClr val="1B4072"/>
              </a:buClr>
              <a:buSzPts val="3000"/>
              <a:buFont typeface="Calibri"/>
              <a:buChar char="●"/>
            </a:pPr>
            <a:r>
              <a:rPr lang="en-US" sz="3000">
                <a:solidFill>
                  <a:srgbClr val="1B4072"/>
                </a:solidFill>
                <a:latin typeface="Calibri"/>
                <a:ea typeface="Calibri"/>
                <a:cs typeface="Calibri"/>
                <a:sym typeface="Calibri"/>
              </a:rPr>
              <a:t>Lini is provided in the TSES Friday Newsletter.</a:t>
            </a:r>
            <a:endParaRPr sz="3000">
              <a:solidFill>
                <a:srgbClr val="1B4072"/>
              </a:solidFill>
              <a:latin typeface="Calibri"/>
              <a:ea typeface="Calibri"/>
              <a:cs typeface="Calibri"/>
              <a:sym typeface="Calibri"/>
            </a:endParaRPr>
          </a:p>
        </p:txBody>
      </p:sp>
      <p:pic>
        <p:nvPicPr>
          <p:cNvPr id="1079" name="Google Shape;1079;p76"/>
          <p:cNvPicPr preferRelativeResize="0"/>
          <p:nvPr/>
        </p:nvPicPr>
        <p:blipFill>
          <a:blip r:embed="rId3">
            <a:alphaModFix/>
          </a:blip>
          <a:stretch>
            <a:fillRect/>
          </a:stretch>
        </p:blipFill>
        <p:spPr>
          <a:xfrm>
            <a:off x="6105599" y="905275"/>
            <a:ext cx="2841275" cy="1894175"/>
          </a:xfrm>
          <a:prstGeom prst="rect">
            <a:avLst/>
          </a:prstGeom>
          <a:noFill/>
          <a:ln>
            <a:noFill/>
          </a:ln>
        </p:spPr>
      </p:pic>
      <p:sp>
        <p:nvSpPr>
          <p:cNvPr id="1080" name="Google Shape;1080;p76"/>
          <p:cNvSpPr/>
          <p:nvPr/>
        </p:nvSpPr>
        <p:spPr>
          <a:xfrm>
            <a:off x="0" y="3988900"/>
            <a:ext cx="9144000" cy="8379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81" name="Google Shape;1081;p76">
            <a:hlinkClick r:id="rId4"/>
          </p:cNvPr>
          <p:cNvSpPr txBox="1"/>
          <p:nvPr/>
        </p:nvSpPr>
        <p:spPr>
          <a:xfrm>
            <a:off x="-2" y="4069850"/>
            <a:ext cx="9144000" cy="6234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3800">
                <a:solidFill>
                  <a:schemeClr val="lt1"/>
                </a:solidFill>
                <a:latin typeface="Calibri"/>
                <a:ea typeface="Calibri"/>
                <a:cs typeface="Calibri"/>
                <a:sym typeface="Calibri"/>
              </a:rPr>
              <a:t>community-programs.hcpss.org</a:t>
            </a:r>
            <a:endParaRPr sz="3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Google Shape;1087;p77"/>
          <p:cNvPicPr preferRelativeResize="0"/>
          <p:nvPr/>
        </p:nvPicPr>
        <p:blipFill>
          <a:blip r:embed="rId3">
            <a:alphaModFix/>
          </a:blip>
          <a:stretch>
            <a:fillRect/>
          </a:stretch>
        </p:blipFill>
        <p:spPr>
          <a:xfrm>
            <a:off x="81150" y="82400"/>
            <a:ext cx="8839197" cy="646771"/>
          </a:xfrm>
          <a:prstGeom prst="rect">
            <a:avLst/>
          </a:prstGeom>
          <a:noFill/>
          <a:ln>
            <a:noFill/>
          </a:ln>
        </p:spPr>
      </p:pic>
      <p:sp>
        <p:nvSpPr>
          <p:cNvPr id="1088" name="Google Shape;1088;p77"/>
          <p:cNvSpPr txBox="1"/>
          <p:nvPr/>
        </p:nvSpPr>
        <p:spPr>
          <a:xfrm>
            <a:off x="790625" y="918000"/>
            <a:ext cx="7791000" cy="432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600">
                <a:latin typeface="Calibri"/>
                <a:ea typeface="Calibri"/>
                <a:cs typeface="Calibri"/>
                <a:sym typeface="Calibri"/>
              </a:rPr>
              <a:t>Thank you for joining us!</a:t>
            </a:r>
            <a:endParaRPr sz="5600">
              <a:latin typeface="Calibri"/>
              <a:ea typeface="Calibri"/>
              <a:cs typeface="Calibri"/>
              <a:sym typeface="Calibri"/>
            </a:endParaRPr>
          </a:p>
          <a:p>
            <a:pPr marL="0" lvl="0" indent="0" algn="ctr" rtl="0">
              <a:spcBef>
                <a:spcPts val="0"/>
              </a:spcBef>
              <a:spcAft>
                <a:spcPts val="0"/>
              </a:spcAft>
              <a:buNone/>
            </a:pPr>
            <a:r>
              <a:rPr lang="en-US" sz="3700">
                <a:latin typeface="Calibri"/>
                <a:ea typeface="Calibri"/>
                <a:cs typeface="Calibri"/>
                <a:sym typeface="Calibri"/>
              </a:rPr>
              <a:t>Classroom teachers will upload grade level presentations to Canvas.</a:t>
            </a:r>
            <a:endParaRPr sz="3700">
              <a:latin typeface="Calibri"/>
              <a:ea typeface="Calibri"/>
              <a:cs typeface="Calibri"/>
              <a:sym typeface="Calibri"/>
            </a:endParaRPr>
          </a:p>
          <a:p>
            <a:pPr marL="0" lvl="0" indent="0" algn="ctr" rtl="0">
              <a:spcBef>
                <a:spcPts val="0"/>
              </a:spcBef>
              <a:spcAft>
                <a:spcPts val="0"/>
              </a:spcAft>
              <a:buNone/>
            </a:pPr>
            <a:endParaRPr sz="3700">
              <a:latin typeface="Calibri"/>
              <a:ea typeface="Calibri"/>
              <a:cs typeface="Calibri"/>
              <a:sym typeface="Calibri"/>
            </a:endParaRPr>
          </a:p>
          <a:p>
            <a:pPr marL="0" lvl="0" indent="0" algn="ctr" rtl="0">
              <a:spcBef>
                <a:spcPts val="0"/>
              </a:spcBef>
              <a:spcAft>
                <a:spcPts val="0"/>
              </a:spcAft>
              <a:buNone/>
            </a:pPr>
            <a:r>
              <a:rPr lang="en-US" sz="3700">
                <a:latin typeface="Calibri"/>
                <a:ea typeface="Calibri"/>
                <a:cs typeface="Calibri"/>
                <a:sym typeface="Calibri"/>
              </a:rPr>
              <a:t>We are looking forward to a wonderful school year! </a:t>
            </a:r>
            <a:endParaRPr sz="37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39"/>
          <p:cNvPicPr preferRelativeResize="0"/>
          <p:nvPr/>
        </p:nvPicPr>
        <p:blipFill rotWithShape="1">
          <a:blip r:embed="rId3">
            <a:alphaModFix/>
          </a:blip>
          <a:srcRect l="2639" r="-2639"/>
          <a:stretch/>
        </p:blipFill>
        <p:spPr>
          <a:xfrm>
            <a:off x="81150" y="82400"/>
            <a:ext cx="8839197" cy="646771"/>
          </a:xfrm>
          <a:prstGeom prst="rect">
            <a:avLst/>
          </a:prstGeom>
          <a:noFill/>
          <a:ln>
            <a:noFill/>
          </a:ln>
        </p:spPr>
      </p:pic>
      <p:sp>
        <p:nvSpPr>
          <p:cNvPr id="697" name="Google Shape;697;p39"/>
          <p:cNvSpPr txBox="1"/>
          <p:nvPr/>
        </p:nvSpPr>
        <p:spPr>
          <a:xfrm>
            <a:off x="297750" y="909275"/>
            <a:ext cx="8548500" cy="430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DM Sans"/>
                <a:ea typeface="DM Sans"/>
                <a:cs typeface="DM Sans"/>
                <a:sym typeface="DM Sans"/>
              </a:rPr>
              <a:t>TSES Core Values Equity Framework: </a:t>
            </a:r>
            <a:endParaRPr sz="2400" b="1">
              <a:solidFill>
                <a:schemeClr val="dk1"/>
              </a:solidFill>
              <a:latin typeface="DM Sans"/>
              <a:ea typeface="DM Sans"/>
              <a:cs typeface="DM Sans"/>
              <a:sym typeface="DM Sans"/>
            </a:endParaRPr>
          </a:p>
          <a:p>
            <a:pPr marL="0" lvl="0" indent="0" algn="l" rtl="0">
              <a:spcBef>
                <a:spcPts val="0"/>
              </a:spcBef>
              <a:spcAft>
                <a:spcPts val="0"/>
              </a:spcAft>
              <a:buNone/>
            </a:pPr>
            <a:r>
              <a:rPr lang="en-US" sz="2400" b="1">
                <a:solidFill>
                  <a:schemeClr val="dk1"/>
                </a:solidFill>
                <a:latin typeface="DM Sans"/>
                <a:ea typeface="DM Sans"/>
                <a:cs typeface="DM Sans"/>
                <a:sym typeface="DM Sans"/>
              </a:rPr>
              <a:t>Opportunity and Access</a:t>
            </a:r>
            <a:endParaRPr sz="2400" b="1">
              <a:solidFill>
                <a:schemeClr val="dk1"/>
              </a:solidFill>
              <a:latin typeface="DM Sans"/>
              <a:ea typeface="DM Sans"/>
              <a:cs typeface="DM Sans"/>
              <a:sym typeface="DM Sans"/>
            </a:endParaRPr>
          </a:p>
          <a:p>
            <a:pPr marL="0" lvl="0" indent="0" algn="l" rtl="0">
              <a:spcBef>
                <a:spcPts val="0"/>
              </a:spcBef>
              <a:spcAft>
                <a:spcPts val="0"/>
              </a:spcAft>
              <a:buNone/>
            </a:pPr>
            <a:endParaRPr sz="2400" b="1">
              <a:solidFill>
                <a:schemeClr val="dk1"/>
              </a:solidFill>
              <a:latin typeface="DM Sans"/>
              <a:ea typeface="DM Sans"/>
              <a:cs typeface="DM Sans"/>
              <a:sym typeface="DM Sans"/>
            </a:endParaRPr>
          </a:p>
          <a:p>
            <a:pPr marL="0" lvl="0" indent="0" algn="l" rtl="0">
              <a:spcBef>
                <a:spcPts val="0"/>
              </a:spcBef>
              <a:spcAft>
                <a:spcPts val="0"/>
              </a:spcAft>
              <a:buClr>
                <a:schemeClr val="dk1"/>
              </a:buClr>
              <a:buSzPts val="800"/>
              <a:buFont typeface="Arial"/>
              <a:buNone/>
            </a:pPr>
            <a:r>
              <a:rPr lang="en-US" sz="2300" i="1">
                <a:solidFill>
                  <a:srgbClr val="EA4335"/>
                </a:solidFill>
              </a:rPr>
              <a:t>1. We create an environment that promotes flexible thinking.</a:t>
            </a:r>
            <a:endParaRPr sz="2300" i="1">
              <a:solidFill>
                <a:srgbClr val="EA4335"/>
              </a:solidFill>
            </a:endParaRPr>
          </a:p>
          <a:p>
            <a:pPr marL="0" lvl="0" indent="0" algn="l" rtl="0">
              <a:spcBef>
                <a:spcPts val="0"/>
              </a:spcBef>
              <a:spcAft>
                <a:spcPts val="0"/>
              </a:spcAft>
              <a:buClr>
                <a:schemeClr val="dk1"/>
              </a:buClr>
              <a:buSzPts val="800"/>
              <a:buFont typeface="Arial"/>
              <a:buNone/>
            </a:pPr>
            <a:endParaRPr sz="2300" i="1">
              <a:solidFill>
                <a:srgbClr val="EA4335"/>
              </a:solidFill>
            </a:endParaRPr>
          </a:p>
          <a:p>
            <a:pPr marL="0" lvl="0" indent="0" algn="l" rtl="0">
              <a:lnSpc>
                <a:spcPct val="107000"/>
              </a:lnSpc>
              <a:spcBef>
                <a:spcPts val="0"/>
              </a:spcBef>
              <a:spcAft>
                <a:spcPts val="0"/>
              </a:spcAft>
              <a:buClr>
                <a:schemeClr val="dk1"/>
              </a:buClr>
              <a:buSzPts val="800"/>
              <a:buFont typeface="Arial"/>
              <a:buNone/>
            </a:pPr>
            <a:r>
              <a:rPr lang="en-US" sz="2300" i="1">
                <a:solidFill>
                  <a:srgbClr val="EA4335"/>
                </a:solidFill>
              </a:rPr>
              <a:t>2. We advocate for and provide enrichment opportunities to promote individual growth.</a:t>
            </a:r>
            <a:endParaRPr sz="2300" i="1">
              <a:solidFill>
                <a:srgbClr val="EA4335"/>
              </a:solidFill>
            </a:endParaRPr>
          </a:p>
          <a:p>
            <a:pPr marL="0" lvl="0" indent="0" algn="l" rtl="0">
              <a:lnSpc>
                <a:spcPct val="107000"/>
              </a:lnSpc>
              <a:spcBef>
                <a:spcPts val="0"/>
              </a:spcBef>
              <a:spcAft>
                <a:spcPts val="0"/>
              </a:spcAft>
              <a:buClr>
                <a:schemeClr val="dk1"/>
              </a:buClr>
              <a:buSzPts val="800"/>
              <a:buFont typeface="Arial"/>
              <a:buNone/>
            </a:pPr>
            <a:endParaRPr sz="2300" i="1">
              <a:solidFill>
                <a:srgbClr val="EA4335"/>
              </a:solidFill>
            </a:endParaRPr>
          </a:p>
          <a:p>
            <a:pPr marL="0" lvl="0" indent="0" algn="l" rtl="0">
              <a:lnSpc>
                <a:spcPct val="115000"/>
              </a:lnSpc>
              <a:spcBef>
                <a:spcPts val="0"/>
              </a:spcBef>
              <a:spcAft>
                <a:spcPts val="1600"/>
              </a:spcAft>
              <a:buNone/>
            </a:pPr>
            <a:r>
              <a:rPr lang="en-US" sz="2300" i="1">
                <a:solidFill>
                  <a:srgbClr val="EA4335"/>
                </a:solidFill>
              </a:rPr>
              <a:t>3. We provide a safe space where students, staff, and families are able to  access resources (and opportunities) to ensure success.</a:t>
            </a:r>
            <a:endParaRPr sz="2300" i="1">
              <a:solidFill>
                <a:srgbClr val="EA4335"/>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40"/>
          <p:cNvPicPr preferRelativeResize="0"/>
          <p:nvPr/>
        </p:nvPicPr>
        <p:blipFill rotWithShape="1">
          <a:blip r:embed="rId3">
            <a:alphaModFix/>
          </a:blip>
          <a:srcRect l="2639" r="-2639"/>
          <a:stretch/>
        </p:blipFill>
        <p:spPr>
          <a:xfrm>
            <a:off x="81150" y="82400"/>
            <a:ext cx="8839197" cy="646771"/>
          </a:xfrm>
          <a:prstGeom prst="rect">
            <a:avLst/>
          </a:prstGeom>
          <a:noFill/>
          <a:ln>
            <a:noFill/>
          </a:ln>
        </p:spPr>
      </p:pic>
      <p:sp>
        <p:nvSpPr>
          <p:cNvPr id="704" name="Google Shape;704;p40"/>
          <p:cNvSpPr txBox="1"/>
          <p:nvPr/>
        </p:nvSpPr>
        <p:spPr>
          <a:xfrm>
            <a:off x="297750" y="909275"/>
            <a:ext cx="8548500" cy="446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a:solidFill>
                  <a:schemeClr val="dk1"/>
                </a:solidFill>
                <a:latin typeface="DM Sans"/>
                <a:ea typeface="DM Sans"/>
                <a:cs typeface="DM Sans"/>
                <a:sym typeface="DM Sans"/>
              </a:rPr>
              <a:t>HCPSS Equity Framework: Instructional Excellence</a:t>
            </a:r>
            <a:endParaRPr sz="2400" b="1">
              <a:solidFill>
                <a:schemeClr val="dk1"/>
              </a:solidFill>
              <a:latin typeface="DM Sans"/>
              <a:ea typeface="DM Sans"/>
              <a:cs typeface="DM Sans"/>
              <a:sym typeface="DM Sans"/>
            </a:endParaRPr>
          </a:p>
          <a:p>
            <a:pPr marL="0" lvl="0" indent="0" algn="l" rtl="0">
              <a:lnSpc>
                <a:spcPct val="107000"/>
              </a:lnSpc>
              <a:spcBef>
                <a:spcPts val="1600"/>
              </a:spcBef>
              <a:spcAft>
                <a:spcPts val="0"/>
              </a:spcAft>
              <a:buClr>
                <a:schemeClr val="dk1"/>
              </a:buClr>
              <a:buSzPts val="800"/>
              <a:buFont typeface="Arial"/>
              <a:buNone/>
            </a:pPr>
            <a:r>
              <a:rPr lang="en-US" sz="2300" i="1">
                <a:solidFill>
                  <a:srgbClr val="EA4335"/>
                </a:solidFill>
                <a:latin typeface="DM Sans"/>
                <a:ea typeface="DM Sans"/>
                <a:cs typeface="DM Sans"/>
                <a:sym typeface="DM Sans"/>
              </a:rPr>
              <a:t>1</a:t>
            </a:r>
            <a:r>
              <a:rPr lang="en-US" sz="2300" b="1" i="1">
                <a:solidFill>
                  <a:srgbClr val="EA4335"/>
                </a:solidFill>
                <a:latin typeface="DM Sans"/>
                <a:ea typeface="DM Sans"/>
                <a:cs typeface="DM Sans"/>
                <a:sym typeface="DM Sans"/>
              </a:rPr>
              <a:t>. We are committed to the goal of successful learning for every student.</a:t>
            </a:r>
            <a:endParaRPr sz="2300" b="1" i="1">
              <a:solidFill>
                <a:srgbClr val="EA4335"/>
              </a:solidFill>
              <a:latin typeface="DM Sans"/>
              <a:ea typeface="DM Sans"/>
              <a:cs typeface="DM Sans"/>
              <a:sym typeface="DM Sans"/>
            </a:endParaRPr>
          </a:p>
          <a:p>
            <a:pPr marL="0" lvl="0" indent="0" algn="l" rtl="0">
              <a:lnSpc>
                <a:spcPct val="107000"/>
              </a:lnSpc>
              <a:spcBef>
                <a:spcPts val="0"/>
              </a:spcBef>
              <a:spcAft>
                <a:spcPts val="0"/>
              </a:spcAft>
              <a:buClr>
                <a:schemeClr val="dk1"/>
              </a:buClr>
              <a:buSzPts val="800"/>
              <a:buFont typeface="Arial"/>
              <a:buNone/>
            </a:pPr>
            <a:endParaRPr sz="2300" b="1" i="1">
              <a:solidFill>
                <a:srgbClr val="EA4335"/>
              </a:solidFill>
              <a:latin typeface="DM Sans"/>
              <a:ea typeface="DM Sans"/>
              <a:cs typeface="DM Sans"/>
              <a:sym typeface="DM Sans"/>
            </a:endParaRPr>
          </a:p>
          <a:p>
            <a:pPr marL="0" lvl="0" indent="0" algn="l" rtl="0">
              <a:lnSpc>
                <a:spcPct val="107000"/>
              </a:lnSpc>
              <a:spcBef>
                <a:spcPts val="0"/>
              </a:spcBef>
              <a:spcAft>
                <a:spcPts val="0"/>
              </a:spcAft>
              <a:buClr>
                <a:schemeClr val="dk1"/>
              </a:buClr>
              <a:buSzPts val="800"/>
              <a:buFont typeface="Arial"/>
              <a:buNone/>
            </a:pPr>
            <a:r>
              <a:rPr lang="en-US" sz="2300" b="1" i="1">
                <a:solidFill>
                  <a:srgbClr val="EA4335"/>
                </a:solidFill>
                <a:latin typeface="DM Sans"/>
                <a:ea typeface="DM Sans"/>
                <a:cs typeface="DM Sans"/>
                <a:sym typeface="DM Sans"/>
              </a:rPr>
              <a:t>2. We encourage feedback, engage in reflection, and implement change for continuous instructional improvement.</a:t>
            </a:r>
            <a:endParaRPr sz="2300" b="1" i="1">
              <a:solidFill>
                <a:srgbClr val="EA4335"/>
              </a:solidFill>
              <a:latin typeface="DM Sans"/>
              <a:ea typeface="DM Sans"/>
              <a:cs typeface="DM Sans"/>
              <a:sym typeface="DM Sans"/>
            </a:endParaRPr>
          </a:p>
          <a:p>
            <a:pPr marL="0" lvl="0" indent="0" algn="l" rtl="0">
              <a:lnSpc>
                <a:spcPct val="107000"/>
              </a:lnSpc>
              <a:spcBef>
                <a:spcPts val="0"/>
              </a:spcBef>
              <a:spcAft>
                <a:spcPts val="0"/>
              </a:spcAft>
              <a:buClr>
                <a:schemeClr val="dk1"/>
              </a:buClr>
              <a:buSzPts val="800"/>
              <a:buFont typeface="Arial"/>
              <a:buNone/>
            </a:pPr>
            <a:endParaRPr sz="2300" b="1" i="1">
              <a:solidFill>
                <a:srgbClr val="EA4335"/>
              </a:solidFill>
              <a:latin typeface="DM Sans"/>
              <a:ea typeface="DM Sans"/>
              <a:cs typeface="DM Sans"/>
              <a:sym typeface="DM Sans"/>
            </a:endParaRPr>
          </a:p>
          <a:p>
            <a:pPr marL="0" lvl="0" indent="0" algn="l" rtl="0">
              <a:lnSpc>
                <a:spcPct val="115000"/>
              </a:lnSpc>
              <a:spcBef>
                <a:spcPts val="0"/>
              </a:spcBef>
              <a:spcAft>
                <a:spcPts val="0"/>
              </a:spcAft>
              <a:buNone/>
            </a:pPr>
            <a:r>
              <a:rPr lang="en-US" sz="2300" b="1" i="1">
                <a:solidFill>
                  <a:srgbClr val="EA4335"/>
                </a:solidFill>
                <a:latin typeface="DM Sans"/>
                <a:ea typeface="DM Sans"/>
                <a:cs typeface="DM Sans"/>
                <a:sym typeface="DM Sans"/>
              </a:rPr>
              <a:t>3. We represent student identity and voice in instruction</a:t>
            </a:r>
            <a:r>
              <a:rPr lang="en-US" sz="2300" b="1" i="1">
                <a:solidFill>
                  <a:srgbClr val="EA4335"/>
                </a:solidFill>
              </a:rPr>
              <a:t>.</a:t>
            </a:r>
            <a:endParaRPr sz="3300" b="1" i="1">
              <a:solidFill>
                <a:srgbClr val="EA4335"/>
              </a:solidFill>
              <a:latin typeface="DM Sans"/>
              <a:ea typeface="DM Sans"/>
              <a:cs typeface="DM Sans"/>
              <a:sym typeface="DM Sans"/>
            </a:endParaRPr>
          </a:p>
          <a:p>
            <a:pPr marL="0" lvl="0" indent="0" algn="l" rtl="0">
              <a:lnSpc>
                <a:spcPct val="115000"/>
              </a:lnSpc>
              <a:spcBef>
                <a:spcPts val="1600"/>
              </a:spcBef>
              <a:spcAft>
                <a:spcPts val="1600"/>
              </a:spcAft>
              <a:buNone/>
            </a:pPr>
            <a:endParaRPr sz="2500" i="1">
              <a:solidFill>
                <a:srgbClr val="EA4335"/>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41"/>
          <p:cNvPicPr preferRelativeResize="0"/>
          <p:nvPr/>
        </p:nvPicPr>
        <p:blipFill rotWithShape="1">
          <a:blip r:embed="rId3">
            <a:alphaModFix/>
          </a:blip>
          <a:srcRect l="2639" r="-2639"/>
          <a:stretch/>
        </p:blipFill>
        <p:spPr>
          <a:xfrm>
            <a:off x="81150" y="82400"/>
            <a:ext cx="8839197" cy="646771"/>
          </a:xfrm>
          <a:prstGeom prst="rect">
            <a:avLst/>
          </a:prstGeom>
          <a:noFill/>
          <a:ln>
            <a:noFill/>
          </a:ln>
        </p:spPr>
      </p:pic>
      <p:sp>
        <p:nvSpPr>
          <p:cNvPr id="711" name="Google Shape;711;p41"/>
          <p:cNvSpPr txBox="1"/>
          <p:nvPr/>
        </p:nvSpPr>
        <p:spPr>
          <a:xfrm>
            <a:off x="297750" y="909275"/>
            <a:ext cx="85485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a:solidFill>
                  <a:schemeClr val="dk1"/>
                </a:solidFill>
                <a:latin typeface="DM Sans"/>
                <a:ea typeface="DM Sans"/>
                <a:cs typeface="DM Sans"/>
                <a:sym typeface="DM Sans"/>
              </a:rPr>
              <a:t>HCPSS Equity Framework: Engaged and Inspired Learners</a:t>
            </a:r>
            <a:endParaRPr sz="2300" b="1">
              <a:solidFill>
                <a:schemeClr val="dk1"/>
              </a:solidFill>
              <a:latin typeface="DM Sans"/>
              <a:ea typeface="DM Sans"/>
              <a:cs typeface="DM Sans"/>
              <a:sym typeface="DM Sans"/>
            </a:endParaRPr>
          </a:p>
          <a:p>
            <a:pPr marL="0" lvl="0" indent="0" algn="l" rtl="0">
              <a:lnSpc>
                <a:spcPct val="107000"/>
              </a:lnSpc>
              <a:spcBef>
                <a:spcPts val="1600"/>
              </a:spcBef>
              <a:spcAft>
                <a:spcPts val="0"/>
              </a:spcAft>
              <a:buClr>
                <a:schemeClr val="dk1"/>
              </a:buClr>
              <a:buSzPts val="800"/>
              <a:buFont typeface="Arial"/>
              <a:buNone/>
            </a:pPr>
            <a:r>
              <a:rPr lang="en-US" sz="2300" b="1" i="1">
                <a:solidFill>
                  <a:srgbClr val="EA4335"/>
                </a:solidFill>
              </a:rPr>
              <a:t>1. We inspire our students, staff, and caregivers to take responsibility for their own learning.</a:t>
            </a:r>
            <a:endParaRPr sz="2300" b="1" i="1">
              <a:solidFill>
                <a:srgbClr val="EA4335"/>
              </a:solidFill>
            </a:endParaRPr>
          </a:p>
          <a:p>
            <a:pPr marL="0" lvl="0" indent="0" algn="l" rtl="0">
              <a:lnSpc>
                <a:spcPct val="107000"/>
              </a:lnSpc>
              <a:spcBef>
                <a:spcPts val="0"/>
              </a:spcBef>
              <a:spcAft>
                <a:spcPts val="0"/>
              </a:spcAft>
              <a:buClr>
                <a:schemeClr val="dk1"/>
              </a:buClr>
              <a:buSzPts val="800"/>
              <a:buFont typeface="Arial"/>
              <a:buNone/>
            </a:pPr>
            <a:endParaRPr sz="2300" b="1" i="1">
              <a:solidFill>
                <a:srgbClr val="EA4335"/>
              </a:solidFill>
            </a:endParaRPr>
          </a:p>
          <a:p>
            <a:pPr marL="0" lvl="0" indent="0" algn="l" rtl="0">
              <a:lnSpc>
                <a:spcPct val="107000"/>
              </a:lnSpc>
              <a:spcBef>
                <a:spcPts val="0"/>
              </a:spcBef>
              <a:spcAft>
                <a:spcPts val="0"/>
              </a:spcAft>
              <a:buClr>
                <a:schemeClr val="dk1"/>
              </a:buClr>
              <a:buSzPts val="800"/>
              <a:buFont typeface="Arial"/>
              <a:buNone/>
            </a:pPr>
            <a:r>
              <a:rPr lang="en-US" sz="2300" b="1" i="1">
                <a:solidFill>
                  <a:srgbClr val="EA4335"/>
                </a:solidFill>
              </a:rPr>
              <a:t>2. We empower individuals to achieve their goals and celebrate each person's commitment to growth.</a:t>
            </a:r>
            <a:endParaRPr sz="2300" b="1" i="1">
              <a:solidFill>
                <a:srgbClr val="EA4335"/>
              </a:solidFill>
            </a:endParaRPr>
          </a:p>
          <a:p>
            <a:pPr marL="0" lvl="0" indent="0" algn="l" rtl="0">
              <a:lnSpc>
                <a:spcPct val="107000"/>
              </a:lnSpc>
              <a:spcBef>
                <a:spcPts val="0"/>
              </a:spcBef>
              <a:spcAft>
                <a:spcPts val="0"/>
              </a:spcAft>
              <a:buClr>
                <a:schemeClr val="dk1"/>
              </a:buClr>
              <a:buSzPts val="800"/>
              <a:buFont typeface="Arial"/>
              <a:buNone/>
            </a:pPr>
            <a:endParaRPr sz="2300" b="1" i="1">
              <a:solidFill>
                <a:srgbClr val="EA4335"/>
              </a:solidFill>
            </a:endParaRPr>
          </a:p>
          <a:p>
            <a:pPr marL="0" lvl="0" indent="0" algn="l" rtl="0">
              <a:spcBef>
                <a:spcPts val="0"/>
              </a:spcBef>
              <a:spcAft>
                <a:spcPts val="1600"/>
              </a:spcAft>
              <a:buNone/>
            </a:pPr>
            <a:r>
              <a:rPr lang="en-US" sz="2300" b="1" i="1">
                <a:solidFill>
                  <a:srgbClr val="EA4335"/>
                </a:solidFill>
              </a:rPr>
              <a:t>3. We partner with families and our community to enhance each student's learning experiences.</a:t>
            </a:r>
            <a:endParaRPr sz="3200" b="1" i="1">
              <a:solidFill>
                <a:schemeClr val="dk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p:nvPr/>
        </p:nvSpPr>
        <p:spPr>
          <a:xfrm>
            <a:off x="0" y="85061"/>
            <a:ext cx="9144000" cy="595641"/>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lt1"/>
                </a:solidFill>
                <a:latin typeface="Calibri"/>
                <a:ea typeface="Calibri"/>
                <a:cs typeface="Calibri"/>
                <a:sym typeface="Calibri"/>
              </a:rPr>
              <a:t>School and System News and Information</a:t>
            </a:r>
            <a:endParaRPr sz="3600" b="0" i="0" u="none" strike="noStrike" cap="none">
              <a:solidFill>
                <a:schemeClr val="lt1"/>
              </a:solidFill>
              <a:latin typeface="Calibri"/>
              <a:ea typeface="Calibri"/>
              <a:cs typeface="Calibri"/>
              <a:sym typeface="Calibri"/>
            </a:endParaRPr>
          </a:p>
        </p:txBody>
      </p:sp>
      <p:sp>
        <p:nvSpPr>
          <p:cNvPr id="718" name="Google Shape;718;p42"/>
          <p:cNvSpPr txBox="1"/>
          <p:nvPr/>
        </p:nvSpPr>
        <p:spPr>
          <a:xfrm>
            <a:off x="6055384" y="945166"/>
            <a:ext cx="15156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002060"/>
                </a:solidFill>
                <a:latin typeface="Calibri"/>
                <a:ea typeface="Calibri"/>
                <a:cs typeface="Calibri"/>
                <a:sym typeface="Calibri"/>
              </a:rPr>
              <a:t>Text</a:t>
            </a:r>
            <a:endParaRPr/>
          </a:p>
        </p:txBody>
      </p:sp>
      <p:sp>
        <p:nvSpPr>
          <p:cNvPr id="719" name="Google Shape;719;p42"/>
          <p:cNvSpPr txBox="1"/>
          <p:nvPr/>
        </p:nvSpPr>
        <p:spPr>
          <a:xfrm>
            <a:off x="1334648" y="945165"/>
            <a:ext cx="109998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002060"/>
                </a:solidFill>
                <a:latin typeface="Calibri"/>
                <a:ea typeface="Calibri"/>
                <a:cs typeface="Calibri"/>
                <a:sym typeface="Calibri"/>
              </a:rPr>
              <a:t>Email</a:t>
            </a:r>
            <a:endParaRPr/>
          </a:p>
        </p:txBody>
      </p:sp>
      <p:sp>
        <p:nvSpPr>
          <p:cNvPr id="720" name="Google Shape;720;p42"/>
          <p:cNvSpPr txBox="1"/>
          <p:nvPr/>
        </p:nvSpPr>
        <p:spPr>
          <a:xfrm>
            <a:off x="1228441" y="1418780"/>
            <a:ext cx="350923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385623"/>
                </a:solidFill>
                <a:latin typeface="Calibri"/>
                <a:ea typeface="Calibri"/>
                <a:cs typeface="Calibri"/>
                <a:sym typeface="Calibri"/>
              </a:rPr>
              <a:t>School news, HCPSS News, </a:t>
            </a:r>
            <a:endParaRPr sz="2400" b="0" i="0" u="none" strike="noStrike" cap="none">
              <a:solidFill>
                <a:srgbClr val="385623"/>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rgbClr val="385623"/>
                </a:solidFill>
                <a:latin typeface="Calibri"/>
                <a:ea typeface="Calibri"/>
                <a:cs typeface="Calibri"/>
                <a:sym typeface="Calibri"/>
              </a:rPr>
              <a:t>emergency notices</a:t>
            </a:r>
            <a:endParaRPr sz="2400" b="0" i="0" u="none" strike="noStrike" cap="none">
              <a:solidFill>
                <a:srgbClr val="385623"/>
              </a:solidFill>
              <a:latin typeface="Calibri"/>
              <a:ea typeface="Calibri"/>
              <a:cs typeface="Calibri"/>
              <a:sym typeface="Calibri"/>
            </a:endParaRPr>
          </a:p>
        </p:txBody>
      </p:sp>
      <p:sp>
        <p:nvSpPr>
          <p:cNvPr id="721" name="Google Shape;721;p42"/>
          <p:cNvSpPr txBox="1"/>
          <p:nvPr/>
        </p:nvSpPr>
        <p:spPr>
          <a:xfrm>
            <a:off x="5672666" y="1385230"/>
            <a:ext cx="347133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385623"/>
                </a:solidFill>
                <a:latin typeface="Calibri"/>
                <a:ea typeface="Calibri"/>
                <a:cs typeface="Calibri"/>
                <a:sym typeface="Calibri"/>
              </a:rPr>
              <a:t>Priority</a:t>
            </a:r>
            <a:r>
              <a:rPr lang="en-US" sz="2400" b="0" i="0" u="none" strike="noStrike" cap="none">
                <a:solidFill>
                  <a:srgbClr val="385623"/>
                </a:solidFill>
                <a:latin typeface="Calibri"/>
                <a:ea typeface="Calibri"/>
                <a:cs typeface="Calibri"/>
                <a:sym typeface="Calibri"/>
              </a:rPr>
              <a:t>/emergency notices</a:t>
            </a:r>
            <a:endParaRPr sz="2400" b="0" i="0" u="none" strike="noStrike" cap="none">
              <a:solidFill>
                <a:srgbClr val="385623"/>
              </a:solidFill>
              <a:latin typeface="Calibri"/>
              <a:ea typeface="Calibri"/>
              <a:cs typeface="Calibri"/>
              <a:sym typeface="Calibri"/>
            </a:endParaRPr>
          </a:p>
        </p:txBody>
      </p:sp>
      <p:pic>
        <p:nvPicPr>
          <p:cNvPr id="722" name="Google Shape;722;p42"/>
          <p:cNvPicPr preferRelativeResize="0"/>
          <p:nvPr/>
        </p:nvPicPr>
        <p:blipFill rotWithShape="1">
          <a:blip r:embed="rId3">
            <a:alphaModFix/>
          </a:blip>
          <a:srcRect/>
          <a:stretch/>
        </p:blipFill>
        <p:spPr>
          <a:xfrm>
            <a:off x="5143500" y="881148"/>
            <a:ext cx="829340" cy="850605"/>
          </a:xfrm>
          <a:prstGeom prst="rect">
            <a:avLst/>
          </a:prstGeom>
          <a:noFill/>
          <a:ln>
            <a:noFill/>
          </a:ln>
        </p:spPr>
      </p:pic>
      <p:pic>
        <p:nvPicPr>
          <p:cNvPr id="723" name="Google Shape;723;p42"/>
          <p:cNvPicPr preferRelativeResize="0"/>
          <p:nvPr/>
        </p:nvPicPr>
        <p:blipFill rotWithShape="1">
          <a:blip r:embed="rId4">
            <a:alphaModFix/>
          </a:blip>
          <a:srcRect/>
          <a:stretch/>
        </p:blipFill>
        <p:spPr>
          <a:xfrm>
            <a:off x="458268" y="951659"/>
            <a:ext cx="808074" cy="765544"/>
          </a:xfrm>
          <a:prstGeom prst="rect">
            <a:avLst/>
          </a:prstGeom>
          <a:noFill/>
          <a:ln>
            <a:noFill/>
          </a:ln>
        </p:spPr>
      </p:pic>
      <p:sp>
        <p:nvSpPr>
          <p:cNvPr id="724" name="Google Shape;724;p42"/>
          <p:cNvSpPr txBox="1"/>
          <p:nvPr/>
        </p:nvSpPr>
        <p:spPr>
          <a:xfrm>
            <a:off x="1526874" y="2664892"/>
            <a:ext cx="314481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1B4072"/>
                </a:solidFill>
                <a:latin typeface="Calibri"/>
                <a:ea typeface="Calibri"/>
                <a:cs typeface="Calibri"/>
                <a:sym typeface="Calibri"/>
              </a:rPr>
              <a:t>HCPSS website</a:t>
            </a:r>
            <a:endParaRPr sz="3200" b="0" i="0" u="none" strike="noStrike" cap="none">
              <a:solidFill>
                <a:srgbClr val="1B4072"/>
              </a:solidFill>
              <a:latin typeface="Calibri"/>
              <a:ea typeface="Calibri"/>
              <a:cs typeface="Calibri"/>
              <a:sym typeface="Calibri"/>
            </a:endParaRPr>
          </a:p>
        </p:txBody>
      </p:sp>
      <p:pic>
        <p:nvPicPr>
          <p:cNvPr id="725" name="Google Shape;725;p42"/>
          <p:cNvPicPr preferRelativeResize="0"/>
          <p:nvPr/>
        </p:nvPicPr>
        <p:blipFill rotWithShape="1">
          <a:blip r:embed="rId5">
            <a:alphaModFix/>
          </a:blip>
          <a:srcRect/>
          <a:stretch/>
        </p:blipFill>
        <p:spPr>
          <a:xfrm>
            <a:off x="385415" y="2562170"/>
            <a:ext cx="1057970" cy="1085097"/>
          </a:xfrm>
          <a:prstGeom prst="rect">
            <a:avLst/>
          </a:prstGeom>
          <a:noFill/>
          <a:ln>
            <a:noFill/>
          </a:ln>
        </p:spPr>
      </p:pic>
      <p:sp>
        <p:nvSpPr>
          <p:cNvPr id="726" name="Google Shape;726;p42"/>
          <p:cNvSpPr txBox="1"/>
          <p:nvPr/>
        </p:nvSpPr>
        <p:spPr>
          <a:xfrm>
            <a:off x="1266342" y="3086945"/>
            <a:ext cx="3471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sng" strike="noStrike" cap="none">
                <a:solidFill>
                  <a:schemeClr val="hlink"/>
                </a:solidFill>
                <a:latin typeface="Calibri"/>
                <a:ea typeface="Calibri"/>
                <a:cs typeface="Calibri"/>
                <a:sym typeface="Calibri"/>
                <a:hlinkClick r:id="rId6"/>
              </a:rPr>
              <a:t>www.hcpss.org</a:t>
            </a:r>
            <a:endParaRPr sz="2800" b="0" i="0" u="none" strike="noStrike" cap="none">
              <a:solidFill>
                <a:srgbClr val="002060"/>
              </a:solidFill>
              <a:latin typeface="Calibri"/>
              <a:ea typeface="Calibri"/>
              <a:cs typeface="Calibri"/>
              <a:sym typeface="Calibri"/>
            </a:endParaRPr>
          </a:p>
        </p:txBody>
      </p:sp>
      <p:sp>
        <p:nvSpPr>
          <p:cNvPr id="727" name="Google Shape;727;p42"/>
          <p:cNvSpPr txBox="1"/>
          <p:nvPr/>
        </p:nvSpPr>
        <p:spPr>
          <a:xfrm>
            <a:off x="1327603" y="3548610"/>
            <a:ext cx="31242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385623"/>
                </a:solidFill>
                <a:latin typeface="Calibri"/>
                <a:ea typeface="Calibri"/>
                <a:cs typeface="Calibri"/>
                <a:sym typeface="Calibri"/>
              </a:rPr>
              <a:t>Systemwide news and information resource</a:t>
            </a:r>
            <a:endParaRPr sz="2400" b="0" i="0" u="none" strike="noStrike" cap="none">
              <a:solidFill>
                <a:srgbClr val="385623"/>
              </a:solidFill>
              <a:latin typeface="Calibri"/>
              <a:ea typeface="Calibri"/>
              <a:cs typeface="Calibri"/>
              <a:sym typeface="Calibri"/>
            </a:endParaRPr>
          </a:p>
        </p:txBody>
      </p:sp>
      <p:sp>
        <p:nvSpPr>
          <p:cNvPr id="728" name="Google Shape;728;p42"/>
          <p:cNvSpPr txBox="1"/>
          <p:nvPr/>
        </p:nvSpPr>
        <p:spPr>
          <a:xfrm>
            <a:off x="5891675" y="2664575"/>
            <a:ext cx="29100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1B4072"/>
                </a:solidFill>
                <a:latin typeface="Calibri"/>
                <a:ea typeface="Calibri"/>
                <a:cs typeface="Calibri"/>
                <a:sym typeface="Calibri"/>
              </a:rPr>
              <a:t>School website</a:t>
            </a:r>
            <a:endParaRPr/>
          </a:p>
          <a:p>
            <a:pPr marL="0" marR="0" lvl="0" indent="0" algn="l" rtl="0">
              <a:spcBef>
                <a:spcPts val="0"/>
              </a:spcBef>
              <a:spcAft>
                <a:spcPts val="0"/>
              </a:spcAft>
              <a:buNone/>
            </a:pPr>
            <a:r>
              <a:rPr lang="en-US" sz="2500">
                <a:solidFill>
                  <a:schemeClr val="accent5"/>
                </a:solidFill>
                <a:latin typeface="Calibri"/>
                <a:ea typeface="Calibri"/>
                <a:cs typeface="Calibri"/>
                <a:sym typeface="Calibri"/>
              </a:rPr>
              <a:t>www. tses</a:t>
            </a:r>
            <a:r>
              <a:rPr lang="en-US" sz="2500" b="0" i="0" u="none" strike="noStrike" cap="none">
                <a:solidFill>
                  <a:schemeClr val="accent5"/>
                </a:solidFill>
                <a:latin typeface="Calibri"/>
                <a:ea typeface="Calibri"/>
                <a:cs typeface="Calibri"/>
                <a:sym typeface="Calibri"/>
              </a:rPr>
              <a:t>.hcpss.org</a:t>
            </a:r>
            <a:endParaRPr sz="2500">
              <a:solidFill>
                <a:schemeClr val="accent5"/>
              </a:solidFill>
              <a:latin typeface="Calibri"/>
              <a:ea typeface="Calibri"/>
              <a:cs typeface="Calibri"/>
              <a:sym typeface="Calibri"/>
            </a:endParaRPr>
          </a:p>
          <a:p>
            <a:pPr marL="0" marR="0" lvl="0" indent="0" algn="l" rtl="0">
              <a:spcBef>
                <a:spcPts val="0"/>
              </a:spcBef>
              <a:spcAft>
                <a:spcPts val="0"/>
              </a:spcAft>
              <a:buNone/>
            </a:pPr>
            <a:r>
              <a:rPr lang="en-US" sz="2500" b="0" i="0" u="none" strike="noStrike" cap="none">
                <a:solidFill>
                  <a:schemeClr val="accent5"/>
                </a:solidFill>
                <a:latin typeface="Calibri"/>
                <a:ea typeface="Calibri"/>
                <a:cs typeface="Calibri"/>
                <a:sym typeface="Calibri"/>
              </a:rPr>
              <a:t> </a:t>
            </a:r>
            <a:endParaRPr sz="2500" b="0" i="0" u="none" strike="noStrike" cap="none">
              <a:solidFill>
                <a:schemeClr val="accent5"/>
              </a:solidFill>
              <a:latin typeface="Calibri"/>
              <a:ea typeface="Calibri"/>
              <a:cs typeface="Calibri"/>
              <a:sym typeface="Calibri"/>
            </a:endParaRPr>
          </a:p>
        </p:txBody>
      </p:sp>
      <p:pic>
        <p:nvPicPr>
          <p:cNvPr id="729" name="Google Shape;729;p42"/>
          <p:cNvPicPr preferRelativeResize="0"/>
          <p:nvPr/>
        </p:nvPicPr>
        <p:blipFill rotWithShape="1">
          <a:blip r:embed="rId7">
            <a:alphaModFix/>
          </a:blip>
          <a:srcRect/>
          <a:stretch/>
        </p:blipFill>
        <p:spPr>
          <a:xfrm>
            <a:off x="4808634" y="2629937"/>
            <a:ext cx="946102" cy="1085097"/>
          </a:xfrm>
          <a:prstGeom prst="rect">
            <a:avLst/>
          </a:prstGeom>
          <a:noFill/>
          <a:ln>
            <a:noFill/>
          </a:ln>
        </p:spPr>
      </p:pic>
      <p:sp>
        <p:nvSpPr>
          <p:cNvPr id="730" name="Google Shape;730;p42"/>
          <p:cNvSpPr txBox="1"/>
          <p:nvPr/>
        </p:nvSpPr>
        <p:spPr>
          <a:xfrm>
            <a:off x="4970122" y="3684015"/>
            <a:ext cx="4051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385623"/>
                </a:solidFill>
                <a:latin typeface="Calibri"/>
                <a:ea typeface="Calibri"/>
                <a:cs typeface="Calibri"/>
                <a:sym typeface="Calibri"/>
              </a:rPr>
              <a:t>School news, calendar, schedules</a:t>
            </a:r>
            <a:r>
              <a:rPr lang="en-US" sz="2400">
                <a:solidFill>
                  <a:srgbClr val="385623"/>
                </a:solidFill>
                <a:latin typeface="Calibri"/>
                <a:ea typeface="Calibri"/>
                <a:cs typeface="Calibri"/>
                <a:sym typeface="Calibri"/>
              </a:rPr>
              <a:t>, </a:t>
            </a:r>
            <a:r>
              <a:rPr lang="en-US" sz="2400" b="0" i="0" u="none" strike="noStrike" cap="none">
                <a:solidFill>
                  <a:srgbClr val="385623"/>
                </a:solidFill>
                <a:latin typeface="Calibri"/>
                <a:ea typeface="Calibri"/>
                <a:cs typeface="Calibri"/>
                <a:sym typeface="Calibri"/>
              </a:rPr>
              <a:t>staff directory</a:t>
            </a:r>
            <a:r>
              <a:rPr lang="en-US" sz="2400">
                <a:solidFill>
                  <a:srgbClr val="385623"/>
                </a:solidFill>
                <a:latin typeface="Calibri"/>
                <a:ea typeface="Calibri"/>
                <a:cs typeface="Calibri"/>
                <a:sym typeface="Calibri"/>
              </a:rPr>
              <a:t>, additional information</a:t>
            </a:r>
            <a:endParaRPr sz="2400" b="0" i="0" u="none" strike="noStrike" cap="none">
              <a:solidFill>
                <a:srgbClr val="38562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3"/>
          <p:cNvSpPr/>
          <p:nvPr/>
        </p:nvSpPr>
        <p:spPr>
          <a:xfrm>
            <a:off x="0" y="85061"/>
            <a:ext cx="9144000" cy="5955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Receiving Emails and Texts</a:t>
            </a:r>
            <a:endParaRPr sz="3600" b="0" i="0" u="none" strike="noStrike" cap="none">
              <a:solidFill>
                <a:schemeClr val="lt1"/>
              </a:solidFill>
              <a:latin typeface="Calibri"/>
              <a:ea typeface="Calibri"/>
              <a:cs typeface="Calibri"/>
              <a:sym typeface="Calibri"/>
            </a:endParaRPr>
          </a:p>
        </p:txBody>
      </p:sp>
      <p:sp>
        <p:nvSpPr>
          <p:cNvPr id="737" name="Google Shape;737;p43"/>
          <p:cNvSpPr txBox="1"/>
          <p:nvPr/>
        </p:nvSpPr>
        <p:spPr>
          <a:xfrm>
            <a:off x="3280525" y="761675"/>
            <a:ext cx="5435100" cy="1022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1700">
                <a:solidFill>
                  <a:schemeClr val="dk1"/>
                </a:solidFill>
                <a:highlight>
                  <a:srgbClr val="FFFFFF"/>
                </a:highlight>
                <a:latin typeface="Calibri"/>
                <a:ea typeface="Calibri"/>
                <a:cs typeface="Calibri"/>
                <a:sym typeface="Calibri"/>
              </a:rPr>
              <a:t>Utilizing </a:t>
            </a:r>
            <a:r>
              <a:rPr lang="en-US" sz="1600">
                <a:solidFill>
                  <a:schemeClr val="dk1"/>
                </a:solidFill>
                <a:highlight>
                  <a:srgbClr val="FFFFFF"/>
                </a:highlight>
                <a:latin typeface="Calibri"/>
                <a:ea typeface="Calibri"/>
                <a:cs typeface="Calibri"/>
                <a:sym typeface="Calibri"/>
              </a:rPr>
              <a:t>contact</a:t>
            </a:r>
            <a:r>
              <a:rPr lang="en-US" sz="1700">
                <a:solidFill>
                  <a:schemeClr val="dk1"/>
                </a:solidFill>
                <a:highlight>
                  <a:srgbClr val="FFFFFF"/>
                </a:highlight>
                <a:latin typeface="Calibri"/>
                <a:ea typeface="Calibri"/>
                <a:cs typeface="Calibri"/>
                <a:sym typeface="Calibri"/>
              </a:rPr>
              <a:t> information submitted through the Family File, parents and guardians automatically receive emails from HCPSS and our school. </a:t>
            </a:r>
            <a:endParaRPr sz="1700">
              <a:solidFill>
                <a:schemeClr val="dk1"/>
              </a:solidFill>
              <a:highlight>
                <a:srgbClr val="FFFFFF"/>
              </a:highlight>
            </a:endParaRPr>
          </a:p>
        </p:txBody>
      </p:sp>
      <p:sp>
        <p:nvSpPr>
          <p:cNvPr id="738" name="Google Shape;738;p43"/>
          <p:cNvSpPr txBox="1"/>
          <p:nvPr/>
        </p:nvSpPr>
        <p:spPr>
          <a:xfrm>
            <a:off x="3280525" y="1712500"/>
            <a:ext cx="5574900" cy="15147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To comply with FCC &amp; wireless carrier requirements, parents/guardians must opt in one time to receiving text message alerts. To confirm that you have opted in, text the word “YES” to 67587 from the cell phone number on file in HCPSS Connect Family File.</a:t>
            </a:r>
            <a:endParaRPr sz="1600">
              <a:solidFill>
                <a:schemeClr val="dk1"/>
              </a:solidFill>
              <a:highlight>
                <a:srgbClr val="FFFFFF"/>
              </a:highlight>
              <a:latin typeface="Calibri"/>
              <a:ea typeface="Calibri"/>
              <a:cs typeface="Calibri"/>
              <a:sym typeface="Calibri"/>
            </a:endParaRPr>
          </a:p>
        </p:txBody>
      </p:sp>
      <p:sp>
        <p:nvSpPr>
          <p:cNvPr id="739" name="Google Shape;739;p43"/>
          <p:cNvSpPr txBox="1"/>
          <p:nvPr/>
        </p:nvSpPr>
        <p:spPr>
          <a:xfrm>
            <a:off x="421900" y="3227200"/>
            <a:ext cx="8215800" cy="8634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2100" b="1">
                <a:solidFill>
                  <a:srgbClr val="0563C1"/>
                </a:solidFill>
                <a:highlight>
                  <a:srgbClr val="FFFFFF"/>
                </a:highlight>
                <a:latin typeface="Calibri"/>
                <a:ea typeface="Calibri"/>
                <a:cs typeface="Calibri"/>
                <a:sym typeface="Calibri"/>
              </a:rPr>
              <a:t>Unsubscribing to either an HCPSS or school email, will remove you from receiving all email messaging - including emergency notifications!</a:t>
            </a:r>
            <a:endParaRPr sz="2100" b="1">
              <a:solidFill>
                <a:srgbClr val="0563C1"/>
              </a:solidFill>
              <a:highlight>
                <a:srgbClr val="FFFFFF"/>
              </a:highlight>
            </a:endParaRPr>
          </a:p>
        </p:txBody>
      </p:sp>
      <p:pic>
        <p:nvPicPr>
          <p:cNvPr id="740" name="Google Shape;740;p43"/>
          <p:cNvPicPr preferRelativeResize="0"/>
          <p:nvPr/>
        </p:nvPicPr>
        <p:blipFill>
          <a:blip r:embed="rId3">
            <a:alphaModFix/>
          </a:blip>
          <a:stretch>
            <a:fillRect/>
          </a:stretch>
        </p:blipFill>
        <p:spPr>
          <a:xfrm>
            <a:off x="199775" y="1010850"/>
            <a:ext cx="2979267" cy="1985700"/>
          </a:xfrm>
          <a:prstGeom prst="rect">
            <a:avLst/>
          </a:prstGeom>
          <a:noFill/>
          <a:ln>
            <a:noFill/>
          </a:ln>
        </p:spPr>
      </p:pic>
      <p:sp>
        <p:nvSpPr>
          <p:cNvPr id="741" name="Google Shape;741;p43"/>
          <p:cNvSpPr txBox="1"/>
          <p:nvPr/>
        </p:nvSpPr>
        <p:spPr>
          <a:xfrm>
            <a:off x="551300" y="4123000"/>
            <a:ext cx="82158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400"/>
              </a:spcBef>
              <a:spcAft>
                <a:spcPts val="400"/>
              </a:spcAft>
              <a:buNone/>
            </a:pPr>
            <a:r>
              <a:rPr lang="en-US" sz="2100">
                <a:solidFill>
                  <a:schemeClr val="dk1"/>
                </a:solidFill>
                <a:latin typeface="Calibri"/>
                <a:ea typeface="Calibri"/>
                <a:cs typeface="Calibri"/>
                <a:sym typeface="Calibri"/>
              </a:rPr>
              <a:t>Please call the TSES front office if you believe you are not receiving emails and/or text messages.</a:t>
            </a:r>
            <a:endParaRPr sz="2100">
              <a:solidFill>
                <a:schemeClr val="dk1"/>
              </a:solidFill>
              <a:highlight>
                <a:srgbClr val="FF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2301</Words>
  <Application>Microsoft Office PowerPoint</Application>
  <PresentationFormat>On-screen Show (16:9)</PresentationFormat>
  <Paragraphs>324</Paragraphs>
  <Slides>43</Slides>
  <Notes>43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Roboto</vt:lpstr>
      <vt:lpstr>Merriweather Sans</vt:lpstr>
      <vt:lpstr>Abril Fatface</vt:lpstr>
      <vt:lpstr>Calibri</vt:lpstr>
      <vt:lpstr>Arial</vt:lpstr>
      <vt:lpstr>Lato</vt:lpstr>
      <vt:lpstr>Aldrich</vt:lpstr>
      <vt:lpstr>DM Sans</vt:lpstr>
      <vt:lpstr>Raleway</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SCHOOL-BASED WELLNESS CENTERS PROGRAM</vt:lpstr>
      <vt:lpstr>SCHOOL-BASED WELLNESS CENTERS PROGRAM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T. Thompson</dc:creator>
  <cp:lastModifiedBy>Nancy T. Thompson</cp:lastModifiedBy>
  <cp:revision>1</cp:revision>
  <dcterms:modified xsi:type="dcterms:W3CDTF">2022-09-14T23:10:21Z</dcterms:modified>
</cp:coreProperties>
</file>